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565" r:id="rId3"/>
    <p:sldId id="511" r:id="rId4"/>
    <p:sldId id="566" r:id="rId5"/>
    <p:sldId id="551" r:id="rId6"/>
    <p:sldId id="568" r:id="rId7"/>
    <p:sldId id="569" r:id="rId8"/>
    <p:sldId id="570" r:id="rId9"/>
    <p:sldId id="571" r:id="rId10"/>
    <p:sldId id="572" r:id="rId11"/>
    <p:sldId id="535" r:id="rId12"/>
    <p:sldId id="573" r:id="rId13"/>
    <p:sldId id="574" r:id="rId14"/>
    <p:sldId id="575" r:id="rId15"/>
    <p:sldId id="576" r:id="rId16"/>
    <p:sldId id="577" r:id="rId17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niša Vuksan" initials="SV" lastIdx="1" clrIdx="0">
    <p:extLst>
      <p:ext uri="{19B8F6BF-5375-455C-9EA6-DF929625EA0E}">
        <p15:presenceInfo xmlns:p15="http://schemas.microsoft.com/office/powerpoint/2012/main" userId="Siniša Vuks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40" autoAdjust="0"/>
    <p:restoredTop sz="94660"/>
  </p:normalViewPr>
  <p:slideViewPr>
    <p:cSldViewPr snapToGrid="0">
      <p:cViewPr varScale="1">
        <p:scale>
          <a:sx n="86" d="100"/>
          <a:sy n="86" d="100"/>
        </p:scale>
        <p:origin x="12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6B96F622-3460-4CC4-AB33-4F85A18885A6}"/>
    <pc:docChg chg="undo custSel addSld delSld modSld sldOrd">
      <pc:chgData name="Siniša Vuksan" userId="3af124f9-b8e7-46e3-9422-21ae1d17ac0b" providerId="ADAL" clId="{6B96F622-3460-4CC4-AB33-4F85A18885A6}" dt="2021-11-23T09:50:21.871" v="2480"/>
      <pc:docMkLst>
        <pc:docMk/>
      </pc:docMkLst>
      <pc:sldChg chg="modSp">
        <pc:chgData name="Siniša Vuksan" userId="3af124f9-b8e7-46e3-9422-21ae1d17ac0b" providerId="ADAL" clId="{6B96F622-3460-4CC4-AB33-4F85A18885A6}" dt="2021-11-23T06:48:20.993" v="72" actId="1035"/>
        <pc:sldMkLst>
          <pc:docMk/>
          <pc:sldMk cId="1473559465" sldId="256"/>
        </pc:sldMkLst>
        <pc:spChg chg="mod">
          <ac:chgData name="Siniša Vuksan" userId="3af124f9-b8e7-46e3-9422-21ae1d17ac0b" providerId="ADAL" clId="{6B96F622-3460-4CC4-AB33-4F85A18885A6}" dt="2021-11-23T06:48:20.993" v="72" actId="1035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6B96F622-3460-4CC4-AB33-4F85A18885A6}" dt="2021-11-23T06:48:14.016" v="45" actId="1035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delAnim modAnim">
        <pc:chgData name="Siniša Vuksan" userId="3af124f9-b8e7-46e3-9422-21ae1d17ac0b" providerId="ADAL" clId="{6B96F622-3460-4CC4-AB33-4F85A18885A6}" dt="2021-11-23T07:11:35.433" v="611" actId="1076"/>
        <pc:sldMkLst>
          <pc:docMk/>
          <pc:sldMk cId="200756692" sldId="511"/>
        </pc:sldMkLst>
        <pc:spChg chg="mod">
          <ac:chgData name="Siniša Vuksan" userId="3af124f9-b8e7-46e3-9422-21ae1d17ac0b" providerId="ADAL" clId="{6B96F622-3460-4CC4-AB33-4F85A18885A6}" dt="2021-11-23T07:01:26.493" v="326" actId="20577"/>
          <ac:spMkLst>
            <pc:docMk/>
            <pc:sldMk cId="200756692" sldId="511"/>
            <ac:spMk id="7" creationId="{43D2F9BC-6FD4-42DE-967C-AE4567A1CC39}"/>
          </ac:spMkLst>
        </pc:spChg>
        <pc:spChg chg="mod">
          <ac:chgData name="Siniša Vuksan" userId="3af124f9-b8e7-46e3-9422-21ae1d17ac0b" providerId="ADAL" clId="{6B96F622-3460-4CC4-AB33-4F85A18885A6}" dt="2021-11-23T07:00:40.419" v="319" actId="20577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6B96F622-3460-4CC4-AB33-4F85A18885A6}" dt="2021-11-23T06:57:13.198" v="190" actId="1076"/>
          <ac:spMkLst>
            <pc:docMk/>
            <pc:sldMk cId="200756692" sldId="511"/>
            <ac:spMk id="9" creationId="{188D7D51-9D4C-40C4-848F-2F1A7CB953E2}"/>
          </ac:spMkLst>
        </pc:spChg>
        <pc:spChg chg="del">
          <ac:chgData name="Siniša Vuksan" userId="3af124f9-b8e7-46e3-9422-21ae1d17ac0b" providerId="ADAL" clId="{6B96F622-3460-4CC4-AB33-4F85A18885A6}" dt="2021-11-23T06:55:44.452" v="164" actId="478"/>
          <ac:spMkLst>
            <pc:docMk/>
            <pc:sldMk cId="200756692" sldId="511"/>
            <ac:spMk id="10" creationId="{4B2349A6-8903-43C1-9216-2DE1B381E62F}"/>
          </ac:spMkLst>
        </pc:spChg>
        <pc:spChg chg="mod">
          <ac:chgData name="Siniša Vuksan" userId="3af124f9-b8e7-46e3-9422-21ae1d17ac0b" providerId="ADAL" clId="{6B96F622-3460-4CC4-AB33-4F85A18885A6}" dt="2021-11-23T07:06:06.485" v="496" actId="20577"/>
          <ac:spMkLst>
            <pc:docMk/>
            <pc:sldMk cId="200756692" sldId="511"/>
            <ac:spMk id="12" creationId="{73EB294C-3FBC-41F9-9869-BCAEE40BCEE1}"/>
          </ac:spMkLst>
        </pc:spChg>
        <pc:spChg chg="mod">
          <ac:chgData name="Siniša Vuksan" userId="3af124f9-b8e7-46e3-9422-21ae1d17ac0b" providerId="ADAL" clId="{6B96F622-3460-4CC4-AB33-4F85A18885A6}" dt="2021-11-23T06:57:06.940" v="189" actId="1076"/>
          <ac:spMkLst>
            <pc:docMk/>
            <pc:sldMk cId="200756692" sldId="511"/>
            <ac:spMk id="27" creationId="{F58D0F7B-64E7-4310-8352-4092F1C232BD}"/>
          </ac:spMkLst>
        </pc:spChg>
        <pc:picChg chg="mod">
          <ac:chgData name="Siniša Vuksan" userId="3af124f9-b8e7-46e3-9422-21ae1d17ac0b" providerId="ADAL" clId="{6B96F622-3460-4CC4-AB33-4F85A18885A6}" dt="2021-11-23T07:01:22.299" v="325" actId="14826"/>
          <ac:picMkLst>
            <pc:docMk/>
            <pc:sldMk cId="200756692" sldId="511"/>
            <ac:picMk id="2" creationId="{1E44272B-FD29-468B-BDAF-9E2617D04BB1}"/>
          </ac:picMkLst>
        </pc:picChg>
        <pc:picChg chg="add mod">
          <ac:chgData name="Siniša Vuksan" userId="3af124f9-b8e7-46e3-9422-21ae1d17ac0b" providerId="ADAL" clId="{6B96F622-3460-4CC4-AB33-4F85A18885A6}" dt="2021-11-23T07:07:06.996" v="499" actId="1076"/>
          <ac:picMkLst>
            <pc:docMk/>
            <pc:sldMk cId="200756692" sldId="511"/>
            <ac:picMk id="3" creationId="{9FBC4E42-EB13-4473-A429-20DEE5DDCACE}"/>
          </ac:picMkLst>
        </pc:picChg>
        <pc:picChg chg="mod">
          <ac:chgData name="Siniša Vuksan" userId="3af124f9-b8e7-46e3-9422-21ae1d17ac0b" providerId="ADAL" clId="{6B96F622-3460-4CC4-AB33-4F85A18885A6}" dt="2021-11-23T07:06:10.801" v="497" actId="1076"/>
          <ac:picMkLst>
            <pc:docMk/>
            <pc:sldMk cId="200756692" sldId="511"/>
            <ac:picMk id="11" creationId="{3E9A7EDC-7833-4392-932A-B57D4D58E5CC}"/>
          </ac:picMkLst>
        </pc:picChg>
        <pc:picChg chg="add mod">
          <ac:chgData name="Siniša Vuksan" userId="3af124f9-b8e7-46e3-9422-21ae1d17ac0b" providerId="ADAL" clId="{6B96F622-3460-4CC4-AB33-4F85A18885A6}" dt="2021-11-23T07:10:31.218" v="595" actId="1076"/>
          <ac:picMkLst>
            <pc:docMk/>
            <pc:sldMk cId="200756692" sldId="511"/>
            <ac:picMk id="13" creationId="{22CCDC06-6C54-487A-9BC3-2426716726C0}"/>
          </ac:picMkLst>
        </pc:picChg>
        <pc:picChg chg="add mod">
          <ac:chgData name="Siniša Vuksan" userId="3af124f9-b8e7-46e3-9422-21ae1d17ac0b" providerId="ADAL" clId="{6B96F622-3460-4CC4-AB33-4F85A18885A6}" dt="2021-11-23T07:10:37.234" v="597" actId="1076"/>
          <ac:picMkLst>
            <pc:docMk/>
            <pc:sldMk cId="200756692" sldId="511"/>
            <ac:picMk id="14" creationId="{BFF45312-D50C-4589-B76F-0768B2483131}"/>
          </ac:picMkLst>
        </pc:picChg>
        <pc:picChg chg="add mod">
          <ac:chgData name="Siniša Vuksan" userId="3af124f9-b8e7-46e3-9422-21ae1d17ac0b" providerId="ADAL" clId="{6B96F622-3460-4CC4-AB33-4F85A18885A6}" dt="2021-11-23T07:10:49.482" v="599" actId="1076"/>
          <ac:picMkLst>
            <pc:docMk/>
            <pc:sldMk cId="200756692" sldId="511"/>
            <ac:picMk id="15" creationId="{A31C4016-84F5-4DDD-A27C-44FC1427FF91}"/>
          </ac:picMkLst>
        </pc:picChg>
        <pc:picChg chg="add mod">
          <ac:chgData name="Siniša Vuksan" userId="3af124f9-b8e7-46e3-9422-21ae1d17ac0b" providerId="ADAL" clId="{6B96F622-3460-4CC4-AB33-4F85A18885A6}" dt="2021-11-23T07:10:55.217" v="601" actId="1076"/>
          <ac:picMkLst>
            <pc:docMk/>
            <pc:sldMk cId="200756692" sldId="511"/>
            <ac:picMk id="16" creationId="{2DB33365-3D24-4EFB-A8FD-C987373B2B96}"/>
          </ac:picMkLst>
        </pc:picChg>
        <pc:picChg chg="add mod">
          <ac:chgData name="Siniša Vuksan" userId="3af124f9-b8e7-46e3-9422-21ae1d17ac0b" providerId="ADAL" clId="{6B96F622-3460-4CC4-AB33-4F85A18885A6}" dt="2021-11-23T07:11:03.190" v="603" actId="1076"/>
          <ac:picMkLst>
            <pc:docMk/>
            <pc:sldMk cId="200756692" sldId="511"/>
            <ac:picMk id="17" creationId="{82E9DB8F-F1DD-4806-AD05-2C1B49137ECC}"/>
          </ac:picMkLst>
        </pc:picChg>
        <pc:picChg chg="add mod">
          <ac:chgData name="Siniša Vuksan" userId="3af124f9-b8e7-46e3-9422-21ae1d17ac0b" providerId="ADAL" clId="{6B96F622-3460-4CC4-AB33-4F85A18885A6}" dt="2021-11-23T07:11:08.444" v="605" actId="1076"/>
          <ac:picMkLst>
            <pc:docMk/>
            <pc:sldMk cId="200756692" sldId="511"/>
            <ac:picMk id="18" creationId="{5DCAF662-B55D-4861-B407-9F0FEF9929CA}"/>
          </ac:picMkLst>
        </pc:picChg>
        <pc:picChg chg="add mod">
          <ac:chgData name="Siniša Vuksan" userId="3af124f9-b8e7-46e3-9422-21ae1d17ac0b" providerId="ADAL" clId="{6B96F622-3460-4CC4-AB33-4F85A18885A6}" dt="2021-11-23T07:11:21.327" v="607" actId="1076"/>
          <ac:picMkLst>
            <pc:docMk/>
            <pc:sldMk cId="200756692" sldId="511"/>
            <ac:picMk id="19" creationId="{F8AC1446-0E69-4FA7-AB75-4FD5A30DEF5F}"/>
          </ac:picMkLst>
        </pc:picChg>
        <pc:picChg chg="add mod">
          <ac:chgData name="Siniša Vuksan" userId="3af124f9-b8e7-46e3-9422-21ae1d17ac0b" providerId="ADAL" clId="{6B96F622-3460-4CC4-AB33-4F85A18885A6}" dt="2021-11-23T07:11:26.515" v="609" actId="1076"/>
          <ac:picMkLst>
            <pc:docMk/>
            <pc:sldMk cId="200756692" sldId="511"/>
            <ac:picMk id="20" creationId="{7D01D3FB-2784-4795-BA2A-CFC4FC898EF5}"/>
          </ac:picMkLst>
        </pc:picChg>
        <pc:picChg chg="add mod">
          <ac:chgData name="Siniša Vuksan" userId="3af124f9-b8e7-46e3-9422-21ae1d17ac0b" providerId="ADAL" clId="{6B96F622-3460-4CC4-AB33-4F85A18885A6}" dt="2021-11-23T07:11:35.433" v="611" actId="1076"/>
          <ac:picMkLst>
            <pc:docMk/>
            <pc:sldMk cId="200756692" sldId="511"/>
            <ac:picMk id="21" creationId="{EB1997E7-5C2B-4E96-A6A7-8A1705BEC1AA}"/>
          </ac:picMkLst>
        </pc:picChg>
      </pc:sldChg>
      <pc:sldChg chg="add ord delCm">
        <pc:chgData name="Siniša Vuksan" userId="3af124f9-b8e7-46e3-9422-21ae1d17ac0b" providerId="ADAL" clId="{6B96F622-3460-4CC4-AB33-4F85A18885A6}" dt="2021-11-23T07:27:06.873" v="827"/>
        <pc:sldMkLst>
          <pc:docMk/>
          <pc:sldMk cId="3886316047" sldId="551"/>
        </pc:sldMkLst>
      </pc:sldChg>
    </pc:docChg>
  </pc:docChgLst>
  <pc:docChgLst>
    <pc:chgData name="Siniša Vuksan" userId="3af124f9-b8e7-46e3-9422-21ae1d17ac0b" providerId="ADAL" clId="{D6F7B15F-22FF-425B-B979-1D15F7CB28F4}"/>
  </pc:docChgLst>
  <pc:docChgLst>
    <pc:chgData name="Siniša Vuksan" userId="3af124f9-b8e7-46e3-9422-21ae1d17ac0b" providerId="ADAL" clId="{2EA5B0E0-057C-4E27-B86E-41749C058511}"/>
    <pc:docChg chg="undo custSel addSld delSld modSld sldOrd">
      <pc:chgData name="Siniša Vuksan" userId="3af124f9-b8e7-46e3-9422-21ae1d17ac0b" providerId="ADAL" clId="{2EA5B0E0-057C-4E27-B86E-41749C058511}" dt="2021-11-19T14:11:53.042" v="3591" actId="20577"/>
      <pc:docMkLst>
        <pc:docMk/>
      </pc:docMkLst>
      <pc:sldChg chg="modSp">
        <pc:chgData name="Siniša Vuksan" userId="3af124f9-b8e7-46e3-9422-21ae1d17ac0b" providerId="ADAL" clId="{2EA5B0E0-057C-4E27-B86E-41749C058511}" dt="2021-11-19T12:02:58.213" v="10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2EA5B0E0-057C-4E27-B86E-41749C058511}" dt="2021-11-19T12:02:58.213" v="10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modSp ord modAnim">
        <pc:chgData name="Siniša Vuksan" userId="3af124f9-b8e7-46e3-9422-21ae1d17ac0b" providerId="ADAL" clId="{2EA5B0E0-057C-4E27-B86E-41749C058511}" dt="2021-11-19T12:15:30.907" v="600"/>
        <pc:sldMkLst>
          <pc:docMk/>
          <pc:sldMk cId="200756692" sldId="511"/>
        </pc:sldMkLst>
        <pc:spChg chg="add mod">
          <ac:chgData name="Siniša Vuksan" userId="3af124f9-b8e7-46e3-9422-21ae1d17ac0b" providerId="ADAL" clId="{2EA5B0E0-057C-4E27-B86E-41749C058511}" dt="2021-11-19T12:08:12.856" v="108" actId="20577"/>
          <ac:spMkLst>
            <pc:docMk/>
            <pc:sldMk cId="200756692" sldId="511"/>
            <ac:spMk id="7" creationId="{43D2F9BC-6FD4-42DE-967C-AE4567A1CC39}"/>
          </ac:spMkLst>
        </pc:spChg>
        <pc:spChg chg="mod">
          <ac:chgData name="Siniša Vuksan" userId="3af124f9-b8e7-46e3-9422-21ae1d17ac0b" providerId="ADAL" clId="{2EA5B0E0-057C-4E27-B86E-41749C058511}" dt="2021-11-19T12:07:16.288" v="103" actId="1076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2EA5B0E0-057C-4E27-B86E-41749C058511}" dt="2021-11-19T12:06:34.650" v="49" actId="1076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2EA5B0E0-057C-4E27-B86E-41749C058511}" dt="2021-11-19T12:06:43.764" v="51" actId="1076"/>
          <ac:spMkLst>
            <pc:docMk/>
            <pc:sldMk cId="200756692" sldId="511"/>
            <ac:spMk id="10" creationId="{4B2349A6-8903-43C1-9216-2DE1B381E62F}"/>
          </ac:spMkLst>
        </pc:spChg>
        <pc:spChg chg="add mod">
          <ac:chgData name="Siniša Vuksan" userId="3af124f9-b8e7-46e3-9422-21ae1d17ac0b" providerId="ADAL" clId="{2EA5B0E0-057C-4E27-B86E-41749C058511}" dt="2021-11-19T12:15:22.687" v="598" actId="1038"/>
          <ac:spMkLst>
            <pc:docMk/>
            <pc:sldMk cId="200756692" sldId="511"/>
            <ac:spMk id="12" creationId="{73EB294C-3FBC-41F9-9869-BCAEE40BCEE1}"/>
          </ac:spMkLst>
        </pc:spChg>
        <pc:spChg chg="mod">
          <ac:chgData name="Siniša Vuksan" userId="3af124f9-b8e7-46e3-9422-21ae1d17ac0b" providerId="ADAL" clId="{2EA5B0E0-057C-4E27-B86E-41749C058511}" dt="2021-11-19T12:06:39.105" v="50" actId="1076"/>
          <ac:spMkLst>
            <pc:docMk/>
            <pc:sldMk cId="200756692" sldId="511"/>
            <ac:spMk id="27" creationId="{F58D0F7B-64E7-4310-8352-4092F1C232BD}"/>
          </ac:spMkLst>
        </pc:spChg>
        <pc:picChg chg="add mod">
          <ac:chgData name="Siniša Vuksan" userId="3af124f9-b8e7-46e3-9422-21ae1d17ac0b" providerId="ADAL" clId="{2EA5B0E0-057C-4E27-B86E-41749C058511}" dt="2021-11-19T12:08:38.007" v="115" actId="1076"/>
          <ac:picMkLst>
            <pc:docMk/>
            <pc:sldMk cId="200756692" sldId="511"/>
            <ac:picMk id="2" creationId="{1E44272B-FD29-468B-BDAF-9E2617D04BB1}"/>
          </ac:picMkLst>
        </pc:picChg>
        <pc:picChg chg="add mod">
          <ac:chgData name="Siniša Vuksan" userId="3af124f9-b8e7-46e3-9422-21ae1d17ac0b" providerId="ADAL" clId="{2EA5B0E0-057C-4E27-B86E-41749C058511}" dt="2021-11-19T12:15:15.866" v="591" actId="1076"/>
          <ac:picMkLst>
            <pc:docMk/>
            <pc:sldMk cId="200756692" sldId="511"/>
            <ac:picMk id="11" creationId="{3E9A7EDC-7833-4392-932A-B57D4D58E5CC}"/>
          </ac:picMkLst>
        </pc:picChg>
      </pc:sldChg>
    </pc:docChg>
  </pc:docChgLst>
  <pc:docChgLst>
    <pc:chgData name="Siniša ᵀᴴᴱ ᴼᴿᴵᴳᴵᴻᴬᴸ Wolfenstein" userId="215f646470bc261a" providerId="LiveId" clId="{B8286DF6-407A-4385-9B05-204537352E0F}"/>
  </pc:docChgLst>
  <pc:docChgLst>
    <pc:chgData name="Siniša ᵀᴴᴱ ᴼᴿᴵᴳᴵᴻᴬᴸ Wolfenstein" userId="215f646470bc261a" providerId="LiveId" clId="{02FC7EFA-2E7F-4788-AACD-E0736368D5A1}"/>
  </pc:docChgLst>
  <pc:docChgLst>
    <pc:chgData name="IVA Palčić Strčić" userId="ba6dff45-8d8f-4a43-b954-a00cf4685489" providerId="ADAL" clId="{98CC7D8F-204A-4280-8027-35B9AA65AF47}"/>
    <pc:docChg chg="modSld">
      <pc:chgData name="IVA Palčić Strčić" userId="ba6dff45-8d8f-4a43-b954-a00cf4685489" providerId="ADAL" clId="{98CC7D8F-204A-4280-8027-35B9AA65AF47}" dt="2021-11-29T21:39:38.150" v="12" actId="20577"/>
      <pc:docMkLst>
        <pc:docMk/>
      </pc:docMkLst>
      <pc:sldChg chg="modSp">
        <pc:chgData name="IVA Palčić Strčić" userId="ba6dff45-8d8f-4a43-b954-a00cf4685489" providerId="ADAL" clId="{98CC7D8F-204A-4280-8027-35B9AA65AF47}" dt="2021-11-29T21:37:43.331" v="2" actId="20577"/>
        <pc:sldMkLst>
          <pc:docMk/>
          <pc:sldMk cId="2222979785" sldId="565"/>
        </pc:sldMkLst>
        <pc:spChg chg="mod">
          <ac:chgData name="IVA Palčić Strčić" userId="ba6dff45-8d8f-4a43-b954-a00cf4685489" providerId="ADAL" clId="{98CC7D8F-204A-4280-8027-35B9AA65AF47}" dt="2021-11-29T21:37:43.331" v="2" actId="20577"/>
          <ac:spMkLst>
            <pc:docMk/>
            <pc:sldMk cId="2222979785" sldId="565"/>
            <ac:spMk id="12" creationId="{73EB294C-3FBC-41F9-9869-BCAEE40BCEE1}"/>
          </ac:spMkLst>
        </pc:spChg>
      </pc:sldChg>
      <pc:sldChg chg="modSp">
        <pc:chgData name="IVA Palčić Strčić" userId="ba6dff45-8d8f-4a43-b954-a00cf4685489" providerId="ADAL" clId="{98CC7D8F-204A-4280-8027-35B9AA65AF47}" dt="2021-11-29T21:39:38.150" v="12" actId="20577"/>
        <pc:sldMkLst>
          <pc:docMk/>
          <pc:sldMk cId="2988928643" sldId="566"/>
        </pc:sldMkLst>
        <pc:spChg chg="mod">
          <ac:chgData name="IVA Palčić Strčić" userId="ba6dff45-8d8f-4a43-b954-a00cf4685489" providerId="ADAL" clId="{98CC7D8F-204A-4280-8027-35B9AA65AF47}" dt="2021-11-29T21:39:38.150" v="12" actId="20577"/>
          <ac:spMkLst>
            <pc:docMk/>
            <pc:sldMk cId="2988928643" sldId="566"/>
            <ac:spMk id="23" creationId="{DA5B98BB-6045-403C-9462-CA052047FCC8}"/>
          </ac:spMkLst>
        </pc:spChg>
      </pc:sldChg>
    </pc:docChg>
  </pc:docChgLst>
  <pc:docChgLst>
    <pc:chgData name="Siniša Vuksan" userId="3af124f9-b8e7-46e3-9422-21ae1d17ac0b" providerId="ADAL" clId="{9757935C-A355-4974-848C-2660B515641D}"/>
    <pc:docChg chg="undo custSel addSld delSld modSld sldOrd">
      <pc:chgData name="Siniša Vuksan" userId="3af124f9-b8e7-46e3-9422-21ae1d17ac0b" providerId="ADAL" clId="{9757935C-A355-4974-848C-2660B515641D}" dt="2021-10-21T11:50:13.843" v="2782" actId="2696"/>
      <pc:docMkLst>
        <pc:docMk/>
      </pc:docMkLst>
      <pc:sldChg chg="modSp">
        <pc:chgData name="Siniša Vuksan" userId="3af124f9-b8e7-46e3-9422-21ae1d17ac0b" providerId="ADAL" clId="{9757935C-A355-4974-848C-2660B515641D}" dt="2021-10-19T13:05:38.172" v="26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757935C-A355-4974-848C-2660B515641D}" dt="2021-10-19T13:05:00.772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9757935C-A355-4974-848C-2660B515641D}" dt="2021-10-19T13:05:38.172" v="26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modSp add ord modAnim">
        <pc:chgData name="Siniša Vuksan" userId="3af124f9-b8e7-46e3-9422-21ae1d17ac0b" providerId="ADAL" clId="{9757935C-A355-4974-848C-2660B515641D}" dt="2021-10-20T13:34:51.019" v="1743" actId="1036"/>
        <pc:sldMkLst>
          <pc:docMk/>
          <pc:sldMk cId="200756692" sldId="511"/>
        </pc:sldMkLst>
        <pc:spChg chg="mod">
          <ac:chgData name="Siniša Vuksan" userId="3af124f9-b8e7-46e3-9422-21ae1d17ac0b" providerId="ADAL" clId="{9757935C-A355-4974-848C-2660B515641D}" dt="2021-10-20T13:17:05.350" v="1202" actId="14100"/>
          <ac:spMkLst>
            <pc:docMk/>
            <pc:sldMk cId="200756692" sldId="511"/>
            <ac:spMk id="6" creationId="{010AB125-9086-4261-98B4-FC5A0801347C}"/>
          </ac:spMkLst>
        </pc:spChg>
        <pc:spChg chg="mod">
          <ac:chgData name="Siniša Vuksan" userId="3af124f9-b8e7-46e3-9422-21ae1d17ac0b" providerId="ADAL" clId="{9757935C-A355-4974-848C-2660B515641D}" dt="2021-10-20T12:22:18.882" v="727" actId="14100"/>
          <ac:spMkLst>
            <pc:docMk/>
            <pc:sldMk cId="200756692" sldId="511"/>
            <ac:spMk id="7" creationId="{0256D9EB-C20B-45FA-9F3D-124012366C9E}"/>
          </ac:spMkLst>
        </pc:spChg>
        <pc:spChg chg="mod">
          <ac:chgData name="Siniša Vuksan" userId="3af124f9-b8e7-46e3-9422-21ae1d17ac0b" providerId="ADAL" clId="{9757935C-A355-4974-848C-2660B515641D}" dt="2021-10-20T13:09:27.083" v="923" actId="20577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9757935C-A355-4974-848C-2660B515641D}" dt="2021-10-20T12:13:41.716" v="569" actId="20577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9757935C-A355-4974-848C-2660B515641D}" dt="2021-10-20T12:13:14.140" v="538" actId="20577"/>
          <ac:spMkLst>
            <pc:docMk/>
            <pc:sldMk cId="200756692" sldId="511"/>
            <ac:spMk id="10" creationId="{4B2349A6-8903-43C1-9216-2DE1B381E62F}"/>
          </ac:spMkLst>
        </pc:spChg>
        <pc:spChg chg="add mod">
          <ac:chgData name="Siniša Vuksan" userId="3af124f9-b8e7-46e3-9422-21ae1d17ac0b" providerId="ADAL" clId="{9757935C-A355-4974-848C-2660B515641D}" dt="2021-10-20T12:25:13.146" v="817" actId="1035"/>
          <ac:spMkLst>
            <pc:docMk/>
            <pc:sldMk cId="200756692" sldId="511"/>
            <ac:spMk id="11" creationId="{85FE9B36-A468-4488-B977-6D70F45785B4}"/>
          </ac:spMkLst>
        </pc:spChg>
        <pc:spChg chg="add mod">
          <ac:chgData name="Siniša Vuksan" userId="3af124f9-b8e7-46e3-9422-21ae1d17ac0b" providerId="ADAL" clId="{9757935C-A355-4974-848C-2660B515641D}" dt="2021-10-20T12:25:26.885" v="835" actId="1036"/>
          <ac:spMkLst>
            <pc:docMk/>
            <pc:sldMk cId="200756692" sldId="511"/>
            <ac:spMk id="12" creationId="{B186FFAF-2FF5-4AB7-A0BB-E746881012EE}"/>
          </ac:spMkLst>
        </pc:spChg>
        <pc:spChg chg="add mod">
          <ac:chgData name="Siniša Vuksan" userId="3af124f9-b8e7-46e3-9422-21ae1d17ac0b" providerId="ADAL" clId="{9757935C-A355-4974-848C-2660B515641D}" dt="2021-10-20T12:25:40.269" v="848" actId="1038"/>
          <ac:spMkLst>
            <pc:docMk/>
            <pc:sldMk cId="200756692" sldId="511"/>
            <ac:spMk id="13" creationId="{D604060E-4172-4047-8FD9-1F0484B7AA13}"/>
          </ac:spMkLst>
        </pc:spChg>
        <pc:spChg chg="add mod">
          <ac:chgData name="Siniša Vuksan" userId="3af124f9-b8e7-46e3-9422-21ae1d17ac0b" providerId="ADAL" clId="{9757935C-A355-4974-848C-2660B515641D}" dt="2021-10-20T12:25:54.928" v="866" actId="1035"/>
          <ac:spMkLst>
            <pc:docMk/>
            <pc:sldMk cId="200756692" sldId="511"/>
            <ac:spMk id="14" creationId="{53F877E9-F82D-40B9-8EDA-E628D1538B86}"/>
          </ac:spMkLst>
        </pc:spChg>
        <pc:spChg chg="add mod">
          <ac:chgData name="Siniša Vuksan" userId="3af124f9-b8e7-46e3-9422-21ae1d17ac0b" providerId="ADAL" clId="{9757935C-A355-4974-848C-2660B515641D}" dt="2021-10-20T12:26:15.018" v="883" actId="1037"/>
          <ac:spMkLst>
            <pc:docMk/>
            <pc:sldMk cId="200756692" sldId="511"/>
            <ac:spMk id="15" creationId="{E51C6792-0226-412F-88CE-A59828B94F52}"/>
          </ac:spMkLst>
        </pc:spChg>
        <pc:spChg chg="add mod">
          <ac:chgData name="Siniša Vuksan" userId="3af124f9-b8e7-46e3-9422-21ae1d17ac0b" providerId="ADAL" clId="{9757935C-A355-4974-848C-2660B515641D}" dt="2021-10-20T13:10:19.138" v="954" actId="1036"/>
          <ac:spMkLst>
            <pc:docMk/>
            <pc:sldMk cId="200756692" sldId="511"/>
            <ac:spMk id="16" creationId="{F709EA89-83BD-4934-AEE2-372836A6C090}"/>
          </ac:spMkLst>
        </pc:spChg>
        <pc:spChg chg="add mod">
          <ac:chgData name="Siniša Vuksan" userId="3af124f9-b8e7-46e3-9422-21ae1d17ac0b" providerId="ADAL" clId="{9757935C-A355-4974-848C-2660B515641D}" dt="2021-10-20T13:10:38.625" v="964" actId="1036"/>
          <ac:spMkLst>
            <pc:docMk/>
            <pc:sldMk cId="200756692" sldId="511"/>
            <ac:spMk id="17" creationId="{0FDF1FD7-B3AB-4325-9C05-192BC6B7280A}"/>
          </ac:spMkLst>
        </pc:spChg>
        <pc:spChg chg="add mod">
          <ac:chgData name="Siniša Vuksan" userId="3af124f9-b8e7-46e3-9422-21ae1d17ac0b" providerId="ADAL" clId="{9757935C-A355-4974-848C-2660B515641D}" dt="2021-10-20T13:10:52.964" v="970" actId="1076"/>
          <ac:spMkLst>
            <pc:docMk/>
            <pc:sldMk cId="200756692" sldId="511"/>
            <ac:spMk id="18" creationId="{BF57868B-FC94-4A7E-AEC6-9AFA975A34AD}"/>
          </ac:spMkLst>
        </pc:spChg>
        <pc:spChg chg="add mod">
          <ac:chgData name="Siniša Vuksan" userId="3af124f9-b8e7-46e3-9422-21ae1d17ac0b" providerId="ADAL" clId="{9757935C-A355-4974-848C-2660B515641D}" dt="2021-10-20T13:11:04.595" v="977" actId="1036"/>
          <ac:spMkLst>
            <pc:docMk/>
            <pc:sldMk cId="200756692" sldId="511"/>
            <ac:spMk id="19" creationId="{3EC2E1F5-56C0-42B2-B90D-8CDF9CA34A24}"/>
          </ac:spMkLst>
        </pc:spChg>
        <pc:spChg chg="add mod">
          <ac:chgData name="Siniša Vuksan" userId="3af124f9-b8e7-46e3-9422-21ae1d17ac0b" providerId="ADAL" clId="{9757935C-A355-4974-848C-2660B515641D}" dt="2021-10-20T13:11:26.942" v="983" actId="1035"/>
          <ac:spMkLst>
            <pc:docMk/>
            <pc:sldMk cId="200756692" sldId="511"/>
            <ac:spMk id="20" creationId="{E2828889-C40D-4E46-B90D-1795375C5EDB}"/>
          </ac:spMkLst>
        </pc:spChg>
        <pc:spChg chg="add mod">
          <ac:chgData name="Siniša Vuksan" userId="3af124f9-b8e7-46e3-9422-21ae1d17ac0b" providerId="ADAL" clId="{9757935C-A355-4974-848C-2660B515641D}" dt="2021-10-20T13:11:48.442" v="991" actId="1038"/>
          <ac:spMkLst>
            <pc:docMk/>
            <pc:sldMk cId="200756692" sldId="511"/>
            <ac:spMk id="21" creationId="{AC0C774B-65B2-4D60-9090-CBD8D63FE059}"/>
          </ac:spMkLst>
        </pc:spChg>
        <pc:spChg chg="add mod">
          <ac:chgData name="Siniša Vuksan" userId="3af124f9-b8e7-46e3-9422-21ae1d17ac0b" providerId="ADAL" clId="{9757935C-A355-4974-848C-2660B515641D}" dt="2021-10-20T13:12:00.794" v="995" actId="1076"/>
          <ac:spMkLst>
            <pc:docMk/>
            <pc:sldMk cId="200756692" sldId="511"/>
            <ac:spMk id="22" creationId="{A431FA76-3D0C-4339-9B99-D31E22A6CB67}"/>
          </ac:spMkLst>
        </pc:spChg>
        <pc:spChg chg="add mod">
          <ac:chgData name="Siniša Vuksan" userId="3af124f9-b8e7-46e3-9422-21ae1d17ac0b" providerId="ADAL" clId="{9757935C-A355-4974-848C-2660B515641D}" dt="2021-10-20T13:12:12.381" v="1002" actId="1036"/>
          <ac:spMkLst>
            <pc:docMk/>
            <pc:sldMk cId="200756692" sldId="511"/>
            <ac:spMk id="23" creationId="{F1CA20F4-317B-491C-BE8A-AB925F05AB8E}"/>
          </ac:spMkLst>
        </pc:spChg>
        <pc:spChg chg="add mod">
          <ac:chgData name="Siniša Vuksan" userId="3af124f9-b8e7-46e3-9422-21ae1d17ac0b" providerId="ADAL" clId="{9757935C-A355-4974-848C-2660B515641D}" dt="2021-10-20T13:13:16.768" v="1010" actId="1036"/>
          <ac:spMkLst>
            <pc:docMk/>
            <pc:sldMk cId="200756692" sldId="511"/>
            <ac:spMk id="24" creationId="{D87C6223-173B-4B4C-B588-83D3ED4411B3}"/>
          </ac:spMkLst>
        </pc:spChg>
        <pc:spChg chg="add mod">
          <ac:chgData name="Siniša Vuksan" userId="3af124f9-b8e7-46e3-9422-21ae1d17ac0b" providerId="ADAL" clId="{9757935C-A355-4974-848C-2660B515641D}" dt="2021-10-20T13:13:31.196" v="1015" actId="1035"/>
          <ac:spMkLst>
            <pc:docMk/>
            <pc:sldMk cId="200756692" sldId="511"/>
            <ac:spMk id="25" creationId="{8684BD7E-730B-48BD-AC7C-3988A765D691}"/>
          </ac:spMkLst>
        </pc:spChg>
        <pc:spChg chg="add mod">
          <ac:chgData name="Siniša Vuksan" userId="3af124f9-b8e7-46e3-9422-21ae1d17ac0b" providerId="ADAL" clId="{9757935C-A355-4974-848C-2660B515641D}" dt="2021-10-20T13:34:51.019" v="1743" actId="1036"/>
          <ac:spMkLst>
            <pc:docMk/>
            <pc:sldMk cId="200756692" sldId="511"/>
            <ac:spMk id="26" creationId="{8F0AB279-929B-4CED-9476-673939D58ED5}"/>
          </ac:spMkLst>
        </pc:spChg>
        <pc:picChg chg="mod">
          <ac:chgData name="Siniša Vuksan" userId="3af124f9-b8e7-46e3-9422-21ae1d17ac0b" providerId="ADAL" clId="{9757935C-A355-4974-848C-2660B515641D}" dt="2021-10-20T13:18:57.474" v="1238" actId="1076"/>
          <ac:picMkLst>
            <pc:docMk/>
            <pc:sldMk cId="200756692" sldId="511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9757935C-A355-4974-848C-2660B515641D}" dt="2021-10-20T13:17:23.517" v="1209" actId="14100"/>
          <ac:picMkLst>
            <pc:docMk/>
            <pc:sldMk cId="200756692" sldId="511"/>
            <ac:picMk id="3" creationId="{A572FB5E-57EC-45CA-B012-1271E7F2A910}"/>
          </ac:picMkLst>
        </pc:picChg>
        <pc:picChg chg="mod">
          <ac:chgData name="Siniša Vuksan" userId="3af124f9-b8e7-46e3-9422-21ae1d17ac0b" providerId="ADAL" clId="{9757935C-A355-4974-848C-2660B515641D}" dt="2021-10-20T13:18:52.204" v="1237" actId="1076"/>
          <ac:picMkLst>
            <pc:docMk/>
            <pc:sldMk cId="200756692" sldId="511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2B4015B6-79EA-4A60-AE7D-A92E23F0F3B8}"/>
    <pc:docChg chg="undo custSel addSld delSld modSld sldOrd">
      <pc:chgData name="Siniša Vuksan" userId="3af124f9-b8e7-46e3-9422-21ae1d17ac0b" providerId="ADAL" clId="{2B4015B6-79EA-4A60-AE7D-A92E23F0F3B8}" dt="2021-10-22T08:33:14.533" v="1528"/>
      <pc:docMkLst>
        <pc:docMk/>
      </pc:docMkLst>
    </pc:docChg>
  </pc:docChgLst>
  <pc:docChgLst>
    <pc:chgData name="Siniša ᵀᴴᴱ ᴼᴿᴵᴳᴵᴻᴬᴸ Wolfenstein" userId="215f646470bc261a" providerId="LiveId" clId="{B337BC4F-8DF7-4899-9594-FD1D2B81334B}"/>
  </pc:docChgLst>
  <pc:docChgLst>
    <pc:chgData name="Siniša Vuksan" userId="3af124f9-b8e7-46e3-9422-21ae1d17ac0b" providerId="ADAL" clId="{94D3489F-5B74-46A0-A27C-421439387909}"/>
    <pc:docChg chg="undo custSel addSld delSld modSld sldOrd">
      <pc:chgData name="Siniša Vuksan" userId="3af124f9-b8e7-46e3-9422-21ae1d17ac0b" providerId="ADAL" clId="{94D3489F-5B74-46A0-A27C-421439387909}" dt="2021-11-25T16:58:02.016" v="4035"/>
      <pc:docMkLst>
        <pc:docMk/>
      </pc:docMkLst>
      <pc:sldChg chg="modSp">
        <pc:chgData name="Siniša Vuksan" userId="3af124f9-b8e7-46e3-9422-21ae1d17ac0b" providerId="ADAL" clId="{94D3489F-5B74-46A0-A27C-421439387909}" dt="2021-11-25T11:25:00.806" v="30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4D3489F-5B74-46A0-A27C-421439387909}" dt="2021-11-25T11:25:00.806" v="30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ord delAnim modAnim">
        <pc:chgData name="Siniša Vuksan" userId="3af124f9-b8e7-46e3-9422-21ae1d17ac0b" providerId="ADAL" clId="{94D3489F-5B74-46A0-A27C-421439387909}" dt="2021-11-25T16:55:14.083" v="4009" actId="1037"/>
        <pc:sldMkLst>
          <pc:docMk/>
          <pc:sldMk cId="200756692" sldId="511"/>
        </pc:sldMkLst>
        <pc:spChg chg="mod">
          <ac:chgData name="Siniša Vuksan" userId="3af124f9-b8e7-46e3-9422-21ae1d17ac0b" providerId="ADAL" clId="{94D3489F-5B74-46A0-A27C-421439387909}" dt="2021-11-25T11:43:30.434" v="720" actId="20577"/>
          <ac:spMkLst>
            <pc:docMk/>
            <pc:sldMk cId="200756692" sldId="511"/>
            <ac:spMk id="7" creationId="{43D2F9BC-6FD4-42DE-967C-AE4567A1CC39}"/>
          </ac:spMkLst>
        </pc:spChg>
        <pc:spChg chg="mod">
          <ac:chgData name="Siniša Vuksan" userId="3af124f9-b8e7-46e3-9422-21ae1d17ac0b" providerId="ADAL" clId="{94D3489F-5B74-46A0-A27C-421439387909}" dt="2021-11-25T11:43:14.566" v="709" actId="20577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94D3489F-5B74-46A0-A27C-421439387909}" dt="2021-11-25T11:40:13.001" v="603" actId="20577"/>
          <ac:spMkLst>
            <pc:docMk/>
            <pc:sldMk cId="200756692" sldId="511"/>
            <ac:spMk id="9" creationId="{188D7D51-9D4C-40C4-848F-2F1A7CB953E2}"/>
          </ac:spMkLst>
        </pc:spChg>
        <pc:spChg chg="add mod">
          <ac:chgData name="Siniša Vuksan" userId="3af124f9-b8e7-46e3-9422-21ae1d17ac0b" providerId="ADAL" clId="{94D3489F-5B74-46A0-A27C-421439387909}" dt="2021-11-25T15:31:58.398" v="1026" actId="1036"/>
          <ac:spMkLst>
            <pc:docMk/>
            <pc:sldMk cId="200756692" sldId="511"/>
            <ac:spMk id="10" creationId="{06D1A985-A2E4-4F6F-869F-D6CE8CD7C207}"/>
          </ac:spMkLst>
        </pc:spChg>
        <pc:spChg chg="mod">
          <ac:chgData name="Siniša Vuksan" userId="3af124f9-b8e7-46e3-9422-21ae1d17ac0b" providerId="ADAL" clId="{94D3489F-5B74-46A0-A27C-421439387909}" dt="2021-11-25T15:31:20.697" v="1016" actId="20577"/>
          <ac:spMkLst>
            <pc:docMk/>
            <pc:sldMk cId="200756692" sldId="511"/>
            <ac:spMk id="12" creationId="{73EB294C-3FBC-41F9-9869-BCAEE40BCEE1}"/>
          </ac:spMkLst>
        </pc:spChg>
        <pc:spChg chg="add mod">
          <ac:chgData name="Siniša Vuksan" userId="3af124f9-b8e7-46e3-9422-21ae1d17ac0b" providerId="ADAL" clId="{94D3489F-5B74-46A0-A27C-421439387909}" dt="2021-11-25T15:33:06.149" v="1029" actId="20577"/>
          <ac:spMkLst>
            <pc:docMk/>
            <pc:sldMk cId="200756692" sldId="511"/>
            <ac:spMk id="13" creationId="{1221EEF2-6910-48DC-B6D1-CD4872FBFFB2}"/>
          </ac:spMkLst>
        </pc:spChg>
        <pc:spChg chg="add mod">
          <ac:chgData name="Siniša Vuksan" userId="3af124f9-b8e7-46e3-9422-21ae1d17ac0b" providerId="ADAL" clId="{94D3489F-5B74-46A0-A27C-421439387909}" dt="2021-11-25T15:33:16.619" v="1038" actId="20577"/>
          <ac:spMkLst>
            <pc:docMk/>
            <pc:sldMk cId="200756692" sldId="511"/>
            <ac:spMk id="14" creationId="{61D28BB6-E0DE-46DC-9511-AF524A11FDA5}"/>
          </ac:spMkLst>
        </pc:spChg>
        <pc:spChg chg="add mod">
          <ac:chgData name="Siniša Vuksan" userId="3af124f9-b8e7-46e3-9422-21ae1d17ac0b" providerId="ADAL" clId="{94D3489F-5B74-46A0-A27C-421439387909}" dt="2021-11-25T15:33:27.076" v="1049" actId="1037"/>
          <ac:spMkLst>
            <pc:docMk/>
            <pc:sldMk cId="200756692" sldId="511"/>
            <ac:spMk id="15" creationId="{1AA33B87-A772-4BBB-885E-D1EEAEFDCC78}"/>
          </ac:spMkLst>
        </pc:spChg>
        <pc:spChg chg="mod">
          <ac:chgData name="Siniša Vuksan" userId="3af124f9-b8e7-46e3-9422-21ae1d17ac0b" providerId="ADAL" clId="{94D3489F-5B74-46A0-A27C-421439387909}" dt="2021-11-25T11:35:09.606" v="493" actId="20577"/>
          <ac:spMkLst>
            <pc:docMk/>
            <pc:sldMk cId="200756692" sldId="511"/>
            <ac:spMk id="27" creationId="{F58D0F7B-64E7-4310-8352-4092F1C232BD}"/>
          </ac:spMkLst>
        </pc:spChg>
        <pc:picChg chg="mod">
          <ac:chgData name="Siniša Vuksan" userId="3af124f9-b8e7-46e3-9422-21ae1d17ac0b" providerId="ADAL" clId="{94D3489F-5B74-46A0-A27C-421439387909}" dt="2021-11-25T16:55:14.083" v="4009" actId="1037"/>
          <ac:picMkLst>
            <pc:docMk/>
            <pc:sldMk cId="200756692" sldId="511"/>
            <ac:picMk id="2" creationId="{1E44272B-FD29-468B-BDAF-9E2617D04BB1}"/>
          </ac:picMkLst>
        </pc:picChg>
        <pc:picChg chg="del">
          <ac:chgData name="Siniša Vuksan" userId="3af124f9-b8e7-46e3-9422-21ae1d17ac0b" providerId="ADAL" clId="{94D3489F-5B74-46A0-A27C-421439387909}" dt="2021-11-25T11:44:20.138" v="724" actId="478"/>
          <ac:picMkLst>
            <pc:docMk/>
            <pc:sldMk cId="200756692" sldId="511"/>
            <ac:picMk id="3" creationId="{9FBC4E42-EB13-4473-A429-20DEE5DDCACE}"/>
          </ac:picMkLst>
        </pc:picChg>
        <pc:picChg chg="mod">
          <ac:chgData name="Siniša Vuksan" userId="3af124f9-b8e7-46e3-9422-21ae1d17ac0b" providerId="ADAL" clId="{94D3489F-5B74-46A0-A27C-421439387909}" dt="2021-11-25T15:28:31.170" v="736" actId="14100"/>
          <ac:picMkLst>
            <pc:docMk/>
            <pc:sldMk cId="200756692" sldId="511"/>
            <ac:picMk id="11" creationId="{3E9A7EDC-7833-4392-932A-B57D4D58E5CC}"/>
          </ac:picMkLst>
        </pc:picChg>
        <pc:picChg chg="del">
          <ac:chgData name="Siniša Vuksan" userId="3af124f9-b8e7-46e3-9422-21ae1d17ac0b" providerId="ADAL" clId="{94D3489F-5B74-46A0-A27C-421439387909}" dt="2021-11-25T11:46:11.393" v="727" actId="478"/>
          <ac:picMkLst>
            <pc:docMk/>
            <pc:sldMk cId="200756692" sldId="511"/>
            <ac:picMk id="13" creationId="{22CCDC06-6C54-487A-9BC3-2426716726C0}"/>
          </ac:picMkLst>
        </pc:picChg>
        <pc:picChg chg="del">
          <ac:chgData name="Siniša Vuksan" userId="3af124f9-b8e7-46e3-9422-21ae1d17ac0b" providerId="ADAL" clId="{94D3489F-5B74-46A0-A27C-421439387909}" dt="2021-11-25T11:46:11.393" v="727" actId="478"/>
          <ac:picMkLst>
            <pc:docMk/>
            <pc:sldMk cId="200756692" sldId="511"/>
            <ac:picMk id="14" creationId="{BFF45312-D50C-4589-B76F-0768B2483131}"/>
          </ac:picMkLst>
        </pc:picChg>
        <pc:picChg chg="del">
          <ac:chgData name="Siniša Vuksan" userId="3af124f9-b8e7-46e3-9422-21ae1d17ac0b" providerId="ADAL" clId="{94D3489F-5B74-46A0-A27C-421439387909}" dt="2021-11-25T11:46:11.393" v="727" actId="478"/>
          <ac:picMkLst>
            <pc:docMk/>
            <pc:sldMk cId="200756692" sldId="511"/>
            <ac:picMk id="15" creationId="{A31C4016-84F5-4DDD-A27C-44FC1427FF91}"/>
          </ac:picMkLst>
        </pc:picChg>
        <pc:picChg chg="del">
          <ac:chgData name="Siniša Vuksan" userId="3af124f9-b8e7-46e3-9422-21ae1d17ac0b" providerId="ADAL" clId="{94D3489F-5B74-46A0-A27C-421439387909}" dt="2021-11-25T11:46:11.393" v="727" actId="478"/>
          <ac:picMkLst>
            <pc:docMk/>
            <pc:sldMk cId="200756692" sldId="511"/>
            <ac:picMk id="16" creationId="{2DB33365-3D24-4EFB-A8FD-C987373B2B96}"/>
          </ac:picMkLst>
        </pc:picChg>
        <pc:picChg chg="del">
          <ac:chgData name="Siniša Vuksan" userId="3af124f9-b8e7-46e3-9422-21ae1d17ac0b" providerId="ADAL" clId="{94D3489F-5B74-46A0-A27C-421439387909}" dt="2021-11-25T11:46:11.393" v="727" actId="478"/>
          <ac:picMkLst>
            <pc:docMk/>
            <pc:sldMk cId="200756692" sldId="511"/>
            <ac:picMk id="17" creationId="{82E9DB8F-F1DD-4806-AD05-2C1B49137ECC}"/>
          </ac:picMkLst>
        </pc:picChg>
        <pc:picChg chg="del">
          <ac:chgData name="Siniša Vuksan" userId="3af124f9-b8e7-46e3-9422-21ae1d17ac0b" providerId="ADAL" clId="{94D3489F-5B74-46A0-A27C-421439387909}" dt="2021-11-25T11:46:11.393" v="727" actId="478"/>
          <ac:picMkLst>
            <pc:docMk/>
            <pc:sldMk cId="200756692" sldId="511"/>
            <ac:picMk id="18" creationId="{5DCAF662-B55D-4861-B407-9F0FEF9929CA}"/>
          </ac:picMkLst>
        </pc:picChg>
        <pc:picChg chg="del">
          <ac:chgData name="Siniša Vuksan" userId="3af124f9-b8e7-46e3-9422-21ae1d17ac0b" providerId="ADAL" clId="{94D3489F-5B74-46A0-A27C-421439387909}" dt="2021-11-25T11:46:11.393" v="727" actId="478"/>
          <ac:picMkLst>
            <pc:docMk/>
            <pc:sldMk cId="200756692" sldId="511"/>
            <ac:picMk id="19" creationId="{F8AC1446-0E69-4FA7-AB75-4FD5A30DEF5F}"/>
          </ac:picMkLst>
        </pc:picChg>
        <pc:picChg chg="del">
          <ac:chgData name="Siniša Vuksan" userId="3af124f9-b8e7-46e3-9422-21ae1d17ac0b" providerId="ADAL" clId="{94D3489F-5B74-46A0-A27C-421439387909}" dt="2021-11-25T11:46:11.393" v="727" actId="478"/>
          <ac:picMkLst>
            <pc:docMk/>
            <pc:sldMk cId="200756692" sldId="511"/>
            <ac:picMk id="20" creationId="{7D01D3FB-2784-4795-BA2A-CFC4FC898EF5}"/>
          </ac:picMkLst>
        </pc:picChg>
        <pc:picChg chg="del">
          <ac:chgData name="Siniša Vuksan" userId="3af124f9-b8e7-46e3-9422-21ae1d17ac0b" providerId="ADAL" clId="{94D3489F-5B74-46A0-A27C-421439387909}" dt="2021-11-25T11:46:11.393" v="727" actId="478"/>
          <ac:picMkLst>
            <pc:docMk/>
            <pc:sldMk cId="200756692" sldId="511"/>
            <ac:picMk id="21" creationId="{EB1997E7-5C2B-4E96-A6A7-8A1705BEC1AA}"/>
          </ac:picMkLst>
        </pc:picChg>
      </pc:sldChg>
      <pc:sldChg chg="modSp add ord modAnim">
        <pc:chgData name="Siniša Vuksan" userId="3af124f9-b8e7-46e3-9422-21ae1d17ac0b" providerId="ADAL" clId="{94D3489F-5B74-46A0-A27C-421439387909}" dt="2021-11-25T16:27:53.335" v="2852"/>
        <pc:sldMkLst>
          <pc:docMk/>
          <pc:sldMk cId="4160902316" sldId="535"/>
        </pc:sldMkLst>
        <pc:spChg chg="mod">
          <ac:chgData name="Siniša Vuksan" userId="3af124f9-b8e7-46e3-9422-21ae1d17ac0b" providerId="ADAL" clId="{94D3489F-5B74-46A0-A27C-421439387909}" dt="2021-11-25T16:27:37.465" v="2851" actId="20577"/>
          <ac:spMkLst>
            <pc:docMk/>
            <pc:sldMk cId="4160902316" sldId="535"/>
            <ac:spMk id="18" creationId="{8619A0A9-4971-4637-BA0B-39A4F5D24D27}"/>
          </ac:spMkLst>
        </pc:spChg>
        <pc:picChg chg="mod">
          <ac:chgData name="Siniša Vuksan" userId="3af124f9-b8e7-46e3-9422-21ae1d17ac0b" providerId="ADAL" clId="{94D3489F-5B74-46A0-A27C-421439387909}" dt="2021-11-25T16:26:56.614" v="2846" actId="1035"/>
          <ac:picMkLst>
            <pc:docMk/>
            <pc:sldMk cId="4160902316" sldId="535"/>
            <ac:picMk id="17" creationId="{7EB574C3-BBFC-4298-9349-DA1B4B4EE849}"/>
          </ac:picMkLst>
        </pc:picChg>
      </pc:sldChg>
      <pc:sldChg chg="addSp delSp modSp ord delAnim modAnim">
        <pc:chgData name="Siniša Vuksan" userId="3af124f9-b8e7-46e3-9422-21ae1d17ac0b" providerId="ADAL" clId="{94D3489F-5B74-46A0-A27C-421439387909}" dt="2021-11-25T15:54:27.469" v="1930"/>
        <pc:sldMkLst>
          <pc:docMk/>
          <pc:sldMk cId="3886316047" sldId="551"/>
        </pc:sldMkLst>
        <pc:spChg chg="mod">
          <ac:chgData name="Siniša Vuksan" userId="3af124f9-b8e7-46e3-9422-21ae1d17ac0b" providerId="ADAL" clId="{94D3489F-5B74-46A0-A27C-421439387909}" dt="2021-11-25T15:54:16.129" v="1928" actId="20577"/>
          <ac:spMkLst>
            <pc:docMk/>
            <pc:sldMk cId="3886316047" sldId="551"/>
            <ac:spMk id="6" creationId="{010AB125-9086-4261-98B4-FC5A0801347C}"/>
          </ac:spMkLst>
        </pc:spChg>
        <pc:spChg chg="del">
          <ac:chgData name="Siniša Vuksan" userId="3af124f9-b8e7-46e3-9422-21ae1d17ac0b" providerId="ADAL" clId="{94D3489F-5B74-46A0-A27C-421439387909}" dt="2021-11-25T15:46:58.406" v="1474" actId="478"/>
          <ac:spMkLst>
            <pc:docMk/>
            <pc:sldMk cId="3886316047" sldId="551"/>
            <ac:spMk id="7" creationId="{770F36FE-9B9C-4B28-A174-86C572C14BEC}"/>
          </ac:spMkLst>
        </pc:spChg>
        <pc:spChg chg="del">
          <ac:chgData name="Siniša Vuksan" userId="3af124f9-b8e7-46e3-9422-21ae1d17ac0b" providerId="ADAL" clId="{94D3489F-5B74-46A0-A27C-421439387909}" dt="2021-11-25T15:46:58.406" v="1474" actId="478"/>
          <ac:spMkLst>
            <pc:docMk/>
            <pc:sldMk cId="3886316047" sldId="551"/>
            <ac:spMk id="8" creationId="{A1DB7CF7-EF62-4361-892E-75BDA280DA33}"/>
          </ac:spMkLst>
        </pc:spChg>
        <pc:spChg chg="del">
          <ac:chgData name="Siniša Vuksan" userId="3af124f9-b8e7-46e3-9422-21ae1d17ac0b" providerId="ADAL" clId="{94D3489F-5B74-46A0-A27C-421439387909}" dt="2021-11-25T15:46:58.406" v="1474" actId="478"/>
          <ac:spMkLst>
            <pc:docMk/>
            <pc:sldMk cId="3886316047" sldId="551"/>
            <ac:spMk id="9" creationId="{7636BCE0-EADE-4E85-87F7-E6CF5D0EF5EB}"/>
          </ac:spMkLst>
        </pc:spChg>
        <pc:spChg chg="del">
          <ac:chgData name="Siniša Vuksan" userId="3af124f9-b8e7-46e3-9422-21ae1d17ac0b" providerId="ADAL" clId="{94D3489F-5B74-46A0-A27C-421439387909}" dt="2021-11-25T15:46:58.406" v="1474" actId="478"/>
          <ac:spMkLst>
            <pc:docMk/>
            <pc:sldMk cId="3886316047" sldId="551"/>
            <ac:spMk id="10" creationId="{AA9E085F-D9BC-4966-950F-A15A28E11551}"/>
          </ac:spMkLst>
        </pc:spChg>
        <pc:spChg chg="del">
          <ac:chgData name="Siniša Vuksan" userId="3af124f9-b8e7-46e3-9422-21ae1d17ac0b" providerId="ADAL" clId="{94D3489F-5B74-46A0-A27C-421439387909}" dt="2021-11-25T15:46:58.406" v="1474" actId="478"/>
          <ac:spMkLst>
            <pc:docMk/>
            <pc:sldMk cId="3886316047" sldId="551"/>
            <ac:spMk id="11" creationId="{DDA028FC-F986-49FB-BCC8-86104782D676}"/>
          </ac:spMkLst>
        </pc:spChg>
        <pc:spChg chg="del">
          <ac:chgData name="Siniša Vuksan" userId="3af124f9-b8e7-46e3-9422-21ae1d17ac0b" providerId="ADAL" clId="{94D3489F-5B74-46A0-A27C-421439387909}" dt="2021-11-25T15:46:58.406" v="1474" actId="478"/>
          <ac:spMkLst>
            <pc:docMk/>
            <pc:sldMk cId="3886316047" sldId="551"/>
            <ac:spMk id="12" creationId="{55579665-D981-41A4-9A40-5A07E9D06B02}"/>
          </ac:spMkLst>
        </pc:spChg>
        <pc:spChg chg="del">
          <ac:chgData name="Siniša Vuksan" userId="3af124f9-b8e7-46e3-9422-21ae1d17ac0b" providerId="ADAL" clId="{94D3489F-5B74-46A0-A27C-421439387909}" dt="2021-11-25T15:46:58.406" v="1474" actId="478"/>
          <ac:spMkLst>
            <pc:docMk/>
            <pc:sldMk cId="3886316047" sldId="551"/>
            <ac:spMk id="13" creationId="{6B438667-7440-4DB9-AF70-6A16C417D409}"/>
          </ac:spMkLst>
        </pc:spChg>
        <pc:spChg chg="del">
          <ac:chgData name="Siniša Vuksan" userId="3af124f9-b8e7-46e3-9422-21ae1d17ac0b" providerId="ADAL" clId="{94D3489F-5B74-46A0-A27C-421439387909}" dt="2021-11-25T15:46:58.406" v="1474" actId="478"/>
          <ac:spMkLst>
            <pc:docMk/>
            <pc:sldMk cId="3886316047" sldId="551"/>
            <ac:spMk id="14" creationId="{97871105-1A61-458D-98D6-80059A7AA3FC}"/>
          </ac:spMkLst>
        </pc:spChg>
        <pc:spChg chg="del">
          <ac:chgData name="Siniša Vuksan" userId="3af124f9-b8e7-46e3-9422-21ae1d17ac0b" providerId="ADAL" clId="{94D3489F-5B74-46A0-A27C-421439387909}" dt="2021-11-25T15:46:58.406" v="1474" actId="478"/>
          <ac:spMkLst>
            <pc:docMk/>
            <pc:sldMk cId="3886316047" sldId="551"/>
            <ac:spMk id="15" creationId="{4ABEEE03-A56D-4FE6-A2AF-3A4F2CA87F09}"/>
          </ac:spMkLst>
        </pc:spChg>
        <pc:picChg chg="mod">
          <ac:chgData name="Siniša Vuksan" userId="3af124f9-b8e7-46e3-9422-21ae1d17ac0b" providerId="ADAL" clId="{94D3489F-5B74-46A0-A27C-421439387909}" dt="2021-11-25T15:53:08.820" v="1901" actId="1076"/>
          <ac:picMkLst>
            <pc:docMk/>
            <pc:sldMk cId="3886316047" sldId="551"/>
            <ac:picMk id="2" creationId="{B69E1C10-ACFD-49C4-B019-6B92ED78F85E}"/>
          </ac:picMkLst>
        </pc:picChg>
        <pc:picChg chg="del">
          <ac:chgData name="Siniša Vuksan" userId="3af124f9-b8e7-46e3-9422-21ae1d17ac0b" providerId="ADAL" clId="{94D3489F-5B74-46A0-A27C-421439387909}" dt="2021-11-25T15:46:55.529" v="1473" actId="478"/>
          <ac:picMkLst>
            <pc:docMk/>
            <pc:sldMk cId="3886316047" sldId="551"/>
            <ac:picMk id="3" creationId="{47717504-EF01-4004-A5AF-5F8B8CD14726}"/>
          </ac:picMkLst>
        </pc:picChg>
        <pc:picChg chg="mod">
          <ac:chgData name="Siniša Vuksan" userId="3af124f9-b8e7-46e3-9422-21ae1d17ac0b" providerId="ADAL" clId="{94D3489F-5B74-46A0-A27C-421439387909}" dt="2021-11-25T15:35:28.913" v="1062" actId="14100"/>
          <ac:picMkLst>
            <pc:docMk/>
            <pc:sldMk cId="3886316047" sldId="551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4D3489F-5B74-46A0-A27C-421439387909}" dt="2021-11-25T15:54:20.973" v="1929" actId="14100"/>
          <ac:picMkLst>
            <pc:docMk/>
            <pc:sldMk cId="3886316047" sldId="551"/>
            <ac:picMk id="5" creationId="{92B7D0C5-78B7-4188-90A5-08943B232012}"/>
          </ac:picMkLst>
        </pc:picChg>
      </pc:sldChg>
      <pc:sldChg chg="addSp delSp modSp add ord delAnim modAnim">
        <pc:chgData name="Siniša Vuksan" userId="3af124f9-b8e7-46e3-9422-21ae1d17ac0b" providerId="ADAL" clId="{94D3489F-5B74-46A0-A27C-421439387909}" dt="2021-11-25T11:36:51.991" v="509"/>
        <pc:sldMkLst>
          <pc:docMk/>
          <pc:sldMk cId="2222979785" sldId="565"/>
        </pc:sldMkLst>
        <pc:spChg chg="mod">
          <ac:chgData name="Siniša Vuksan" userId="3af124f9-b8e7-46e3-9422-21ae1d17ac0b" providerId="ADAL" clId="{94D3489F-5B74-46A0-A27C-421439387909}" dt="2021-11-25T11:29:57.688" v="192" actId="20577"/>
          <ac:spMkLst>
            <pc:docMk/>
            <pc:sldMk cId="2222979785" sldId="565"/>
            <ac:spMk id="7" creationId="{43D2F9BC-6FD4-42DE-967C-AE4567A1CC39}"/>
          </ac:spMkLst>
        </pc:spChg>
        <pc:spChg chg="del">
          <ac:chgData name="Siniša Vuksan" userId="3af124f9-b8e7-46e3-9422-21ae1d17ac0b" providerId="ADAL" clId="{94D3489F-5B74-46A0-A27C-421439387909}" dt="2021-11-25T11:29:27.407" v="189" actId="478"/>
          <ac:spMkLst>
            <pc:docMk/>
            <pc:sldMk cId="2222979785" sldId="565"/>
            <ac:spMk id="8" creationId="{A3B0F949-2805-4B8E-932B-15CB682A16FE}"/>
          </ac:spMkLst>
        </pc:spChg>
        <pc:spChg chg="del">
          <ac:chgData name="Siniša Vuksan" userId="3af124f9-b8e7-46e3-9422-21ae1d17ac0b" providerId="ADAL" clId="{94D3489F-5B74-46A0-A27C-421439387909}" dt="2021-11-25T11:29:24.875" v="188" actId="478"/>
          <ac:spMkLst>
            <pc:docMk/>
            <pc:sldMk cId="2222979785" sldId="565"/>
            <ac:spMk id="9" creationId="{188D7D51-9D4C-40C4-848F-2F1A7CB953E2}"/>
          </ac:spMkLst>
        </pc:spChg>
        <pc:spChg chg="mod">
          <ac:chgData name="Siniša Vuksan" userId="3af124f9-b8e7-46e3-9422-21ae1d17ac0b" providerId="ADAL" clId="{94D3489F-5B74-46A0-A27C-421439387909}" dt="2021-11-25T11:36:45.440" v="508" actId="14100"/>
          <ac:spMkLst>
            <pc:docMk/>
            <pc:sldMk cId="2222979785" sldId="565"/>
            <ac:spMk id="12" creationId="{73EB294C-3FBC-41F9-9869-BCAEE40BCEE1}"/>
          </ac:spMkLst>
        </pc:spChg>
        <pc:spChg chg="add del mod">
          <ac:chgData name="Siniša Vuksan" userId="3af124f9-b8e7-46e3-9422-21ae1d17ac0b" providerId="ADAL" clId="{94D3489F-5B74-46A0-A27C-421439387909}" dt="2021-11-25T11:36:21.528" v="502" actId="478"/>
          <ac:spMkLst>
            <pc:docMk/>
            <pc:sldMk cId="2222979785" sldId="565"/>
            <ac:spMk id="22" creationId="{023CEB19-DC69-43C7-9453-2B32F2C3094C}"/>
          </ac:spMkLst>
        </pc:spChg>
        <pc:spChg chg="add del mod">
          <ac:chgData name="Siniša Vuksan" userId="3af124f9-b8e7-46e3-9422-21ae1d17ac0b" providerId="ADAL" clId="{94D3489F-5B74-46A0-A27C-421439387909}" dt="2021-11-25T11:36:24.911" v="503" actId="478"/>
          <ac:spMkLst>
            <pc:docMk/>
            <pc:sldMk cId="2222979785" sldId="565"/>
            <ac:spMk id="23" creationId="{F53CE0B8-CC5C-4783-9F53-AE813C5BCA28}"/>
          </ac:spMkLst>
        </pc:spChg>
        <pc:spChg chg="mod">
          <ac:chgData name="Siniša Vuksan" userId="3af124f9-b8e7-46e3-9422-21ae1d17ac0b" providerId="ADAL" clId="{94D3489F-5B74-46A0-A27C-421439387909}" dt="2021-11-25T11:29:32.010" v="190" actId="14100"/>
          <ac:spMkLst>
            <pc:docMk/>
            <pc:sldMk cId="2222979785" sldId="565"/>
            <ac:spMk id="27" creationId="{F58D0F7B-64E7-4310-8352-4092F1C232BD}"/>
          </ac:spMkLst>
        </pc:spChg>
        <pc:picChg chg="mod">
          <ac:chgData name="Siniša Vuksan" userId="3af124f9-b8e7-46e3-9422-21ae1d17ac0b" providerId="ADAL" clId="{94D3489F-5B74-46A0-A27C-421439387909}" dt="2021-11-25T11:31:08.714" v="196" actId="14100"/>
          <ac:picMkLst>
            <pc:docMk/>
            <pc:sldMk cId="2222979785" sldId="565"/>
            <ac:picMk id="2" creationId="{1E44272B-FD29-468B-BDAF-9E2617D04BB1}"/>
          </ac:picMkLst>
        </pc:picChg>
        <pc:picChg chg="del">
          <ac:chgData name="Siniša Vuksan" userId="3af124f9-b8e7-46e3-9422-21ae1d17ac0b" providerId="ADAL" clId="{94D3489F-5B74-46A0-A27C-421439387909}" dt="2021-11-25T11:31:37.559" v="198" actId="478"/>
          <ac:picMkLst>
            <pc:docMk/>
            <pc:sldMk cId="2222979785" sldId="565"/>
            <ac:picMk id="3" creationId="{9FBC4E42-EB13-4473-A429-20DEE5DDCACE}"/>
          </ac:picMkLst>
        </pc:picChg>
        <pc:picChg chg="mod">
          <ac:chgData name="Siniša Vuksan" userId="3af124f9-b8e7-46e3-9422-21ae1d17ac0b" providerId="ADAL" clId="{94D3489F-5B74-46A0-A27C-421439387909}" dt="2021-11-25T11:36:36.758" v="506" actId="1076"/>
          <ac:picMkLst>
            <pc:docMk/>
            <pc:sldMk cId="2222979785" sldId="565"/>
            <ac:picMk id="11" creationId="{3E9A7EDC-7833-4392-932A-B57D4D58E5CC}"/>
          </ac:picMkLst>
        </pc:picChg>
        <pc:picChg chg="del">
          <ac:chgData name="Siniša Vuksan" userId="3af124f9-b8e7-46e3-9422-21ae1d17ac0b" providerId="ADAL" clId="{94D3489F-5B74-46A0-A27C-421439387909}" dt="2021-11-25T11:31:35.728" v="197" actId="478"/>
          <ac:picMkLst>
            <pc:docMk/>
            <pc:sldMk cId="2222979785" sldId="565"/>
            <ac:picMk id="13" creationId="{22CCDC06-6C54-487A-9BC3-2426716726C0}"/>
          </ac:picMkLst>
        </pc:picChg>
        <pc:picChg chg="del">
          <ac:chgData name="Siniša Vuksan" userId="3af124f9-b8e7-46e3-9422-21ae1d17ac0b" providerId="ADAL" clId="{94D3489F-5B74-46A0-A27C-421439387909}" dt="2021-11-25T11:31:35.728" v="197" actId="478"/>
          <ac:picMkLst>
            <pc:docMk/>
            <pc:sldMk cId="2222979785" sldId="565"/>
            <ac:picMk id="14" creationId="{BFF45312-D50C-4589-B76F-0768B2483131}"/>
          </ac:picMkLst>
        </pc:picChg>
        <pc:picChg chg="del">
          <ac:chgData name="Siniša Vuksan" userId="3af124f9-b8e7-46e3-9422-21ae1d17ac0b" providerId="ADAL" clId="{94D3489F-5B74-46A0-A27C-421439387909}" dt="2021-11-25T11:31:35.728" v="197" actId="478"/>
          <ac:picMkLst>
            <pc:docMk/>
            <pc:sldMk cId="2222979785" sldId="565"/>
            <ac:picMk id="15" creationId="{A31C4016-84F5-4DDD-A27C-44FC1427FF91}"/>
          </ac:picMkLst>
        </pc:picChg>
        <pc:picChg chg="del">
          <ac:chgData name="Siniša Vuksan" userId="3af124f9-b8e7-46e3-9422-21ae1d17ac0b" providerId="ADAL" clId="{94D3489F-5B74-46A0-A27C-421439387909}" dt="2021-11-25T11:31:35.728" v="197" actId="478"/>
          <ac:picMkLst>
            <pc:docMk/>
            <pc:sldMk cId="2222979785" sldId="565"/>
            <ac:picMk id="16" creationId="{2DB33365-3D24-4EFB-A8FD-C987373B2B96}"/>
          </ac:picMkLst>
        </pc:picChg>
        <pc:picChg chg="del">
          <ac:chgData name="Siniša Vuksan" userId="3af124f9-b8e7-46e3-9422-21ae1d17ac0b" providerId="ADAL" clId="{94D3489F-5B74-46A0-A27C-421439387909}" dt="2021-11-25T11:31:35.728" v="197" actId="478"/>
          <ac:picMkLst>
            <pc:docMk/>
            <pc:sldMk cId="2222979785" sldId="565"/>
            <ac:picMk id="17" creationId="{82E9DB8F-F1DD-4806-AD05-2C1B49137ECC}"/>
          </ac:picMkLst>
        </pc:picChg>
        <pc:picChg chg="del">
          <ac:chgData name="Siniša Vuksan" userId="3af124f9-b8e7-46e3-9422-21ae1d17ac0b" providerId="ADAL" clId="{94D3489F-5B74-46A0-A27C-421439387909}" dt="2021-11-25T11:31:35.728" v="197" actId="478"/>
          <ac:picMkLst>
            <pc:docMk/>
            <pc:sldMk cId="2222979785" sldId="565"/>
            <ac:picMk id="18" creationId="{5DCAF662-B55D-4861-B407-9F0FEF9929CA}"/>
          </ac:picMkLst>
        </pc:picChg>
        <pc:picChg chg="del">
          <ac:chgData name="Siniša Vuksan" userId="3af124f9-b8e7-46e3-9422-21ae1d17ac0b" providerId="ADAL" clId="{94D3489F-5B74-46A0-A27C-421439387909}" dt="2021-11-25T11:31:35.728" v="197" actId="478"/>
          <ac:picMkLst>
            <pc:docMk/>
            <pc:sldMk cId="2222979785" sldId="565"/>
            <ac:picMk id="19" creationId="{F8AC1446-0E69-4FA7-AB75-4FD5A30DEF5F}"/>
          </ac:picMkLst>
        </pc:picChg>
        <pc:picChg chg="del">
          <ac:chgData name="Siniša Vuksan" userId="3af124f9-b8e7-46e3-9422-21ae1d17ac0b" providerId="ADAL" clId="{94D3489F-5B74-46A0-A27C-421439387909}" dt="2021-11-25T11:31:35.728" v="197" actId="478"/>
          <ac:picMkLst>
            <pc:docMk/>
            <pc:sldMk cId="2222979785" sldId="565"/>
            <ac:picMk id="20" creationId="{7D01D3FB-2784-4795-BA2A-CFC4FC898EF5}"/>
          </ac:picMkLst>
        </pc:picChg>
        <pc:picChg chg="del">
          <ac:chgData name="Siniša Vuksan" userId="3af124f9-b8e7-46e3-9422-21ae1d17ac0b" providerId="ADAL" clId="{94D3489F-5B74-46A0-A27C-421439387909}" dt="2021-11-25T11:31:35.728" v="197" actId="478"/>
          <ac:picMkLst>
            <pc:docMk/>
            <pc:sldMk cId="2222979785" sldId="565"/>
            <ac:picMk id="21" creationId="{EB1997E7-5C2B-4E96-A6A7-8A1705BEC1AA}"/>
          </ac:picMkLst>
        </pc:picChg>
      </pc:sldChg>
      <pc:sldChg chg="addSp delSp modSp add ord delAnim modAnim">
        <pc:chgData name="Siniša Vuksan" userId="3af124f9-b8e7-46e3-9422-21ae1d17ac0b" providerId="ADAL" clId="{94D3489F-5B74-46A0-A27C-421439387909}" dt="2021-11-25T15:43:58.121" v="1461"/>
        <pc:sldMkLst>
          <pc:docMk/>
          <pc:sldMk cId="2988928643" sldId="566"/>
        </pc:sldMkLst>
        <pc:spChg chg="mod">
          <ac:chgData name="Siniša Vuksan" userId="3af124f9-b8e7-46e3-9422-21ae1d17ac0b" providerId="ADAL" clId="{94D3489F-5B74-46A0-A27C-421439387909}" dt="2021-11-25T15:40:09.479" v="1177" actId="20577"/>
          <ac:spMkLst>
            <pc:docMk/>
            <pc:sldMk cId="2988928643" sldId="566"/>
            <ac:spMk id="6" creationId="{010AB125-9086-4261-98B4-FC5A0801347C}"/>
          </ac:spMkLst>
        </pc:spChg>
        <pc:spChg chg="mod">
          <ac:chgData name="Siniša Vuksan" userId="3af124f9-b8e7-46e3-9422-21ae1d17ac0b" providerId="ADAL" clId="{94D3489F-5B74-46A0-A27C-421439387909}" dt="2021-11-25T15:34:25.375" v="1052" actId="20577"/>
          <ac:spMkLst>
            <pc:docMk/>
            <pc:sldMk cId="2988928643" sldId="566"/>
            <ac:spMk id="7" creationId="{0256D9EB-C20B-45FA-9F3D-124012366C9E}"/>
          </ac:spMkLst>
        </pc:spChg>
        <pc:spChg chg="add mod">
          <ac:chgData name="Siniša Vuksan" userId="3af124f9-b8e7-46e3-9422-21ae1d17ac0b" providerId="ADAL" clId="{94D3489F-5B74-46A0-A27C-421439387909}" dt="2021-11-25T15:43:55.042" v="1460" actId="14100"/>
          <ac:spMkLst>
            <pc:docMk/>
            <pc:sldMk cId="2988928643" sldId="566"/>
            <ac:spMk id="23" creationId="{DA5B98BB-6045-403C-9462-CA052047FCC8}"/>
          </ac:spMkLst>
        </pc:spChg>
        <pc:spChg chg="add mod">
          <ac:chgData name="Siniša Vuksan" userId="3af124f9-b8e7-46e3-9422-21ae1d17ac0b" providerId="ADAL" clId="{94D3489F-5B74-46A0-A27C-421439387909}" dt="2021-11-25T15:43:48.309" v="1459" actId="20577"/>
          <ac:spMkLst>
            <pc:docMk/>
            <pc:sldMk cId="2988928643" sldId="566"/>
            <ac:spMk id="24" creationId="{AB5A0D1A-27F5-47B9-9511-C60AE0F6BE33}"/>
          </ac:spMkLst>
        </pc:spChg>
        <pc:picChg chg="mod">
          <ac:chgData name="Siniša Vuksan" userId="3af124f9-b8e7-46e3-9422-21ae1d17ac0b" providerId="ADAL" clId="{94D3489F-5B74-46A0-A27C-421439387909}" dt="2021-11-25T15:37:16.566" v="1130" actId="1035"/>
          <ac:picMkLst>
            <pc:docMk/>
            <pc:sldMk cId="2988928643" sldId="566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94D3489F-5B74-46A0-A27C-421439387909}" dt="2021-11-25T15:39:34.996" v="1169" actId="1035"/>
          <ac:picMkLst>
            <pc:docMk/>
            <pc:sldMk cId="2988928643" sldId="566"/>
            <ac:picMk id="3" creationId="{0868D93B-3967-48DD-A35D-C0A2F1C37F3C}"/>
          </ac:picMkLst>
        </pc:picChg>
        <pc:picChg chg="mod">
          <ac:chgData name="Siniša Vuksan" userId="3af124f9-b8e7-46e3-9422-21ae1d17ac0b" providerId="ADAL" clId="{94D3489F-5B74-46A0-A27C-421439387909}" dt="2021-11-25T15:40:48.155" v="1262" actId="14100"/>
          <ac:picMkLst>
            <pc:docMk/>
            <pc:sldMk cId="2988928643" sldId="566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4D3489F-5B74-46A0-A27C-421439387909}" dt="2021-11-25T15:38:39.312" v="1150" actId="1035"/>
          <ac:picMkLst>
            <pc:docMk/>
            <pc:sldMk cId="2988928643" sldId="566"/>
            <ac:picMk id="13" creationId="{DEA003E0-4FF1-4996-BFFF-0D726009003D}"/>
          </ac:picMkLst>
        </pc:picChg>
        <pc:picChg chg="add mod">
          <ac:chgData name="Siniša Vuksan" userId="3af124f9-b8e7-46e3-9422-21ae1d17ac0b" providerId="ADAL" clId="{94D3489F-5B74-46A0-A27C-421439387909}" dt="2021-11-25T15:38:54.643" v="1153" actId="1076"/>
          <ac:picMkLst>
            <pc:docMk/>
            <pc:sldMk cId="2988928643" sldId="566"/>
            <ac:picMk id="14" creationId="{6D992767-C6FF-4BC8-B193-7AC97602FD83}"/>
          </ac:picMkLst>
        </pc:picChg>
        <pc:picChg chg="del">
          <ac:chgData name="Siniša Vuksan" userId="3af124f9-b8e7-46e3-9422-21ae1d17ac0b" providerId="ADAL" clId="{94D3489F-5B74-46A0-A27C-421439387909}" dt="2021-11-25T15:35:10.045" v="1054" actId="478"/>
          <ac:picMkLst>
            <pc:docMk/>
            <pc:sldMk cId="2988928643" sldId="566"/>
            <ac:picMk id="15" creationId="{E3C76C6F-075B-47CE-B06D-E2861124C5C7}"/>
          </ac:picMkLst>
        </pc:picChg>
        <pc:picChg chg="del">
          <ac:chgData name="Siniša Vuksan" userId="3af124f9-b8e7-46e3-9422-21ae1d17ac0b" providerId="ADAL" clId="{94D3489F-5B74-46A0-A27C-421439387909}" dt="2021-11-25T15:35:10.952" v="1055" actId="478"/>
          <ac:picMkLst>
            <pc:docMk/>
            <pc:sldMk cId="2988928643" sldId="566"/>
            <ac:picMk id="16" creationId="{54585FE6-E543-4F3D-B5D1-30995EA748F0}"/>
          </ac:picMkLst>
        </pc:picChg>
        <pc:picChg chg="del">
          <ac:chgData name="Siniša Vuksan" userId="3af124f9-b8e7-46e3-9422-21ae1d17ac0b" providerId="ADAL" clId="{94D3489F-5B74-46A0-A27C-421439387909}" dt="2021-11-25T15:35:11.703" v="1056" actId="478"/>
          <ac:picMkLst>
            <pc:docMk/>
            <pc:sldMk cId="2988928643" sldId="566"/>
            <ac:picMk id="17" creationId="{5245DDBE-711E-4853-AB79-AD2643ED2FF0}"/>
          </ac:picMkLst>
        </pc:picChg>
        <pc:picChg chg="del">
          <ac:chgData name="Siniša Vuksan" userId="3af124f9-b8e7-46e3-9422-21ae1d17ac0b" providerId="ADAL" clId="{94D3489F-5B74-46A0-A27C-421439387909}" dt="2021-11-25T15:35:12.360" v="1057" actId="478"/>
          <ac:picMkLst>
            <pc:docMk/>
            <pc:sldMk cId="2988928643" sldId="566"/>
            <ac:picMk id="18" creationId="{88DD9412-DCA4-45B1-9D97-C46766E0CE41}"/>
          </ac:picMkLst>
        </pc:picChg>
        <pc:picChg chg="del">
          <ac:chgData name="Siniša Vuksan" userId="3af124f9-b8e7-46e3-9422-21ae1d17ac0b" providerId="ADAL" clId="{94D3489F-5B74-46A0-A27C-421439387909}" dt="2021-11-25T15:35:13.059" v="1058" actId="478"/>
          <ac:picMkLst>
            <pc:docMk/>
            <pc:sldMk cId="2988928643" sldId="566"/>
            <ac:picMk id="19" creationId="{C7392D4A-8EB8-498D-81B2-8E212551F9BF}"/>
          </ac:picMkLst>
        </pc:picChg>
        <pc:picChg chg="del">
          <ac:chgData name="Siniša Vuksan" userId="3af124f9-b8e7-46e3-9422-21ae1d17ac0b" providerId="ADAL" clId="{94D3489F-5B74-46A0-A27C-421439387909}" dt="2021-11-25T15:35:13.763" v="1059" actId="478"/>
          <ac:picMkLst>
            <pc:docMk/>
            <pc:sldMk cId="2988928643" sldId="566"/>
            <ac:picMk id="20" creationId="{91DA485E-BD1F-4F22-95A6-39734248236E}"/>
          </ac:picMkLst>
        </pc:picChg>
        <pc:picChg chg="add mod">
          <ac:chgData name="Siniša Vuksan" userId="3af124f9-b8e7-46e3-9422-21ae1d17ac0b" providerId="ADAL" clId="{94D3489F-5B74-46A0-A27C-421439387909}" dt="2021-11-25T15:39:11.859" v="1155" actId="1076"/>
          <ac:picMkLst>
            <pc:docMk/>
            <pc:sldMk cId="2988928643" sldId="566"/>
            <ac:picMk id="21" creationId="{351100AE-D783-44EC-AE1B-2EE3D32A8E0A}"/>
          </ac:picMkLst>
        </pc:picChg>
        <pc:picChg chg="add mod">
          <ac:chgData name="Siniša Vuksan" userId="3af124f9-b8e7-46e3-9422-21ae1d17ac0b" providerId="ADAL" clId="{94D3489F-5B74-46A0-A27C-421439387909}" dt="2021-11-25T15:39:21.357" v="1164" actId="1035"/>
          <ac:picMkLst>
            <pc:docMk/>
            <pc:sldMk cId="2988928643" sldId="566"/>
            <ac:picMk id="22" creationId="{4C3FBC15-5565-4DAD-89DD-7644A6E77B1D}"/>
          </ac:picMkLst>
        </pc:picChg>
      </pc:sldChg>
      <pc:sldChg chg="addSp delSp modSp add addAnim delAnim modAnim">
        <pc:chgData name="Siniša Vuksan" userId="3af124f9-b8e7-46e3-9422-21ae1d17ac0b" providerId="ADAL" clId="{94D3489F-5B74-46A0-A27C-421439387909}" dt="2021-11-25T16:05:36" v="2014" actId="20577"/>
        <pc:sldMkLst>
          <pc:docMk/>
          <pc:sldMk cId="3624444550" sldId="568"/>
        </pc:sldMkLst>
        <pc:spChg chg="mod">
          <ac:chgData name="Siniša Vuksan" userId="3af124f9-b8e7-46e3-9422-21ae1d17ac0b" providerId="ADAL" clId="{94D3489F-5B74-46A0-A27C-421439387909}" dt="2021-11-25T16:03:53.529" v="2011" actId="20577"/>
          <ac:spMkLst>
            <pc:docMk/>
            <pc:sldMk cId="3624444550" sldId="568"/>
            <ac:spMk id="6" creationId="{010AB125-9086-4261-98B4-FC5A0801347C}"/>
          </ac:spMkLst>
        </pc:spChg>
        <pc:spChg chg="add mod">
          <ac:chgData name="Siniša Vuksan" userId="3af124f9-b8e7-46e3-9422-21ae1d17ac0b" providerId="ADAL" clId="{94D3489F-5B74-46A0-A27C-421439387909}" dt="2021-11-25T16:05:36" v="2014" actId="20577"/>
          <ac:spMkLst>
            <pc:docMk/>
            <pc:sldMk cId="3624444550" sldId="568"/>
            <ac:spMk id="7" creationId="{A47F4956-C152-4ACB-BA64-8CA2BAD845C8}"/>
          </ac:spMkLst>
        </pc:spChg>
        <pc:picChg chg="mod">
          <ac:chgData name="Siniša Vuksan" userId="3af124f9-b8e7-46e3-9422-21ae1d17ac0b" providerId="ADAL" clId="{94D3489F-5B74-46A0-A27C-421439387909}" dt="2021-11-25T15:55:47.150" v="1940" actId="1035"/>
          <ac:picMkLst>
            <pc:docMk/>
            <pc:sldMk cId="3624444550" sldId="568"/>
            <ac:picMk id="2" creationId="{B69E1C10-ACFD-49C4-B019-6B92ED78F85E}"/>
          </ac:picMkLst>
        </pc:picChg>
        <pc:picChg chg="add del">
          <ac:chgData name="Siniša Vuksan" userId="3af124f9-b8e7-46e3-9422-21ae1d17ac0b" providerId="ADAL" clId="{94D3489F-5B74-46A0-A27C-421439387909}" dt="2021-11-25T15:55:11.015" v="1934" actId="478"/>
          <ac:picMkLst>
            <pc:docMk/>
            <pc:sldMk cId="3624444550" sldId="568"/>
            <ac:picMk id="5" creationId="{92B7D0C5-78B7-4188-90A5-08943B232012}"/>
          </ac:picMkLst>
        </pc:picChg>
      </pc:sldChg>
      <pc:sldChg chg="delSp modSp add delAnim modAnim">
        <pc:chgData name="Siniša Vuksan" userId="3af124f9-b8e7-46e3-9422-21ae1d17ac0b" providerId="ADAL" clId="{94D3489F-5B74-46A0-A27C-421439387909}" dt="2021-11-25T16:57:06.681" v="4033" actId="1036"/>
        <pc:sldMkLst>
          <pc:docMk/>
          <pc:sldMk cId="4100301132" sldId="569"/>
        </pc:sldMkLst>
        <pc:spChg chg="mod">
          <ac:chgData name="Siniša Vuksan" userId="3af124f9-b8e7-46e3-9422-21ae1d17ac0b" providerId="ADAL" clId="{94D3489F-5B74-46A0-A27C-421439387909}" dt="2021-11-25T16:57:06.681" v="4033" actId="1036"/>
          <ac:spMkLst>
            <pc:docMk/>
            <pc:sldMk cId="4100301132" sldId="569"/>
            <ac:spMk id="6" creationId="{010AB125-9086-4261-98B4-FC5A0801347C}"/>
          </ac:spMkLst>
        </pc:spChg>
        <pc:spChg chg="del">
          <ac:chgData name="Siniša Vuksan" userId="3af124f9-b8e7-46e3-9422-21ae1d17ac0b" providerId="ADAL" clId="{94D3489F-5B74-46A0-A27C-421439387909}" dt="2021-11-25T16:06:36.273" v="2018" actId="478"/>
          <ac:spMkLst>
            <pc:docMk/>
            <pc:sldMk cId="4100301132" sldId="569"/>
            <ac:spMk id="7" creationId="{A47F4956-C152-4ACB-BA64-8CA2BAD845C8}"/>
          </ac:spMkLst>
        </pc:spChg>
        <pc:picChg chg="mod">
          <ac:chgData name="Siniša Vuksan" userId="3af124f9-b8e7-46e3-9422-21ae1d17ac0b" providerId="ADAL" clId="{94D3489F-5B74-46A0-A27C-421439387909}" dt="2021-11-25T16:57:00.935" v="4028" actId="1076"/>
          <ac:picMkLst>
            <pc:docMk/>
            <pc:sldMk cId="4100301132" sldId="569"/>
            <ac:picMk id="2" creationId="{B69E1C10-ACFD-49C4-B019-6B92ED78F85E}"/>
          </ac:picMkLst>
        </pc:picChg>
        <pc:picChg chg="del">
          <ac:chgData name="Siniša Vuksan" userId="3af124f9-b8e7-46e3-9422-21ae1d17ac0b" providerId="ADAL" clId="{94D3489F-5B74-46A0-A27C-421439387909}" dt="2021-11-25T16:06:32.520" v="2017" actId="478"/>
          <ac:picMkLst>
            <pc:docMk/>
            <pc:sldMk cId="4100301132" sldId="569"/>
            <ac:picMk id="5" creationId="{92B7D0C5-78B7-4188-90A5-08943B232012}"/>
          </ac:picMkLst>
        </pc:picChg>
      </pc:sldChg>
      <pc:sldChg chg="addSp delSp modSp add ord addAnim delAnim modAnim">
        <pc:chgData name="Siniša Vuksan" userId="3af124f9-b8e7-46e3-9422-21ae1d17ac0b" providerId="ADAL" clId="{94D3489F-5B74-46A0-A27C-421439387909}" dt="2021-11-25T16:14:53.527" v="2496"/>
        <pc:sldMkLst>
          <pc:docMk/>
          <pc:sldMk cId="3704975224" sldId="570"/>
        </pc:sldMkLst>
        <pc:spChg chg="mod">
          <ac:chgData name="Siniša Vuksan" userId="3af124f9-b8e7-46e3-9422-21ae1d17ac0b" providerId="ADAL" clId="{94D3489F-5B74-46A0-A27C-421439387909}" dt="2021-11-25T16:14:51.475" v="2495" actId="1036"/>
          <ac:spMkLst>
            <pc:docMk/>
            <pc:sldMk cId="3704975224" sldId="570"/>
            <ac:spMk id="6" creationId="{010AB125-9086-4261-98B4-FC5A0801347C}"/>
          </ac:spMkLst>
        </pc:spChg>
        <pc:spChg chg="mod">
          <ac:chgData name="Siniša Vuksan" userId="3af124f9-b8e7-46e3-9422-21ae1d17ac0b" providerId="ADAL" clId="{94D3489F-5B74-46A0-A27C-421439387909}" dt="2021-11-25T16:13:18.986" v="2453" actId="20577"/>
          <ac:spMkLst>
            <pc:docMk/>
            <pc:sldMk cId="3704975224" sldId="570"/>
            <ac:spMk id="7" creationId="{0256D9EB-C20B-45FA-9F3D-124012366C9E}"/>
          </ac:spMkLst>
        </pc:spChg>
        <pc:spChg chg="del">
          <ac:chgData name="Siniša Vuksan" userId="3af124f9-b8e7-46e3-9422-21ae1d17ac0b" providerId="ADAL" clId="{94D3489F-5B74-46A0-A27C-421439387909}" dt="2021-11-25T16:12:53.533" v="2444" actId="478"/>
          <ac:spMkLst>
            <pc:docMk/>
            <pc:sldMk cId="3704975224" sldId="570"/>
            <ac:spMk id="15" creationId="{2939ED6B-767C-43D6-9083-977061F8A062}"/>
          </ac:spMkLst>
        </pc:spChg>
        <pc:spChg chg="del">
          <ac:chgData name="Siniša Vuksan" userId="3af124f9-b8e7-46e3-9422-21ae1d17ac0b" providerId="ADAL" clId="{94D3489F-5B74-46A0-A27C-421439387909}" dt="2021-11-25T16:12:56.990" v="2445" actId="478"/>
          <ac:spMkLst>
            <pc:docMk/>
            <pc:sldMk cId="3704975224" sldId="570"/>
            <ac:spMk id="16" creationId="{E203F265-9CD7-4751-8D0D-2B49578F1211}"/>
          </ac:spMkLst>
        </pc:spChg>
        <pc:spChg chg="del">
          <ac:chgData name="Siniša Vuksan" userId="3af124f9-b8e7-46e3-9422-21ae1d17ac0b" providerId="ADAL" clId="{94D3489F-5B74-46A0-A27C-421439387909}" dt="2021-11-25T16:12:53.533" v="2444" actId="478"/>
          <ac:spMkLst>
            <pc:docMk/>
            <pc:sldMk cId="3704975224" sldId="570"/>
            <ac:spMk id="17" creationId="{55D296A9-0BA0-4DE7-937E-4DFBF8801052}"/>
          </ac:spMkLst>
        </pc:spChg>
        <pc:spChg chg="del">
          <ac:chgData name="Siniša Vuksan" userId="3af124f9-b8e7-46e3-9422-21ae1d17ac0b" providerId="ADAL" clId="{94D3489F-5B74-46A0-A27C-421439387909}" dt="2021-11-25T16:12:53.533" v="2444" actId="478"/>
          <ac:spMkLst>
            <pc:docMk/>
            <pc:sldMk cId="3704975224" sldId="570"/>
            <ac:spMk id="19" creationId="{DAB14D2E-5FF5-409B-BF9B-F958B7EC388F}"/>
          </ac:spMkLst>
        </pc:spChg>
        <pc:spChg chg="del">
          <ac:chgData name="Siniša Vuksan" userId="3af124f9-b8e7-46e3-9422-21ae1d17ac0b" providerId="ADAL" clId="{94D3489F-5B74-46A0-A27C-421439387909}" dt="2021-11-25T16:13:03.386" v="2448" actId="478"/>
          <ac:spMkLst>
            <pc:docMk/>
            <pc:sldMk cId="3704975224" sldId="570"/>
            <ac:spMk id="30" creationId="{7E840911-D19E-40F7-981F-D0B41B2C7FDB}"/>
          </ac:spMkLst>
        </pc:spChg>
        <pc:spChg chg="del">
          <ac:chgData name="Siniša Vuksan" userId="3af124f9-b8e7-46e3-9422-21ae1d17ac0b" providerId="ADAL" clId="{94D3489F-5B74-46A0-A27C-421439387909}" dt="2021-11-25T16:12:53.533" v="2444" actId="478"/>
          <ac:spMkLst>
            <pc:docMk/>
            <pc:sldMk cId="3704975224" sldId="570"/>
            <ac:spMk id="31" creationId="{6AFD587D-A29D-4B70-ADCA-9FA4824E22D0}"/>
          </ac:spMkLst>
        </pc:spChg>
        <pc:spChg chg="del">
          <ac:chgData name="Siniša Vuksan" userId="3af124f9-b8e7-46e3-9422-21ae1d17ac0b" providerId="ADAL" clId="{94D3489F-5B74-46A0-A27C-421439387909}" dt="2021-11-25T16:13:05.761" v="2449" actId="478"/>
          <ac:spMkLst>
            <pc:docMk/>
            <pc:sldMk cId="3704975224" sldId="570"/>
            <ac:spMk id="32" creationId="{8DFAEF2F-839D-4763-BD86-54882286C5F9}"/>
          </ac:spMkLst>
        </pc:spChg>
        <pc:spChg chg="del">
          <ac:chgData name="Siniša Vuksan" userId="3af124f9-b8e7-46e3-9422-21ae1d17ac0b" providerId="ADAL" clId="{94D3489F-5B74-46A0-A27C-421439387909}" dt="2021-11-25T16:13:07.091" v="2450" actId="478"/>
          <ac:spMkLst>
            <pc:docMk/>
            <pc:sldMk cId="3704975224" sldId="570"/>
            <ac:spMk id="33" creationId="{3E15670B-7BDA-4FBA-A1BA-F675768C05AC}"/>
          </ac:spMkLst>
        </pc:spChg>
        <pc:spChg chg="del">
          <ac:chgData name="Siniša Vuksan" userId="3af124f9-b8e7-46e3-9422-21ae1d17ac0b" providerId="ADAL" clId="{94D3489F-5B74-46A0-A27C-421439387909}" dt="2021-11-25T16:12:13.657" v="2442" actId="478"/>
          <ac:spMkLst>
            <pc:docMk/>
            <pc:sldMk cId="3704975224" sldId="570"/>
            <ac:spMk id="34" creationId="{A2D56E5E-6634-4030-BFBF-D0F92BC487F7}"/>
          </ac:spMkLst>
        </pc:spChg>
        <pc:picChg chg="add del mod">
          <ac:chgData name="Siniša Vuksan" userId="3af124f9-b8e7-46e3-9422-21ae1d17ac0b" providerId="ADAL" clId="{94D3489F-5B74-46A0-A27C-421439387909}" dt="2021-11-25T16:14:43.909" v="2469" actId="1076"/>
          <ac:picMkLst>
            <pc:docMk/>
            <pc:sldMk cId="3704975224" sldId="570"/>
            <ac:picMk id="2" creationId="{79AB126F-5218-4223-8FB3-6BD5D18FF2B3}"/>
          </ac:picMkLst>
        </pc:picChg>
        <pc:picChg chg="mod">
          <ac:chgData name="Siniša Vuksan" userId="3af124f9-b8e7-46e3-9422-21ae1d17ac0b" providerId="ADAL" clId="{94D3489F-5B74-46A0-A27C-421439387909}" dt="2021-11-25T16:13:11.110" v="2452" actId="1037"/>
          <ac:picMkLst>
            <pc:docMk/>
            <pc:sldMk cId="3704975224" sldId="570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94D3489F-5B74-46A0-A27C-421439387909}" dt="2021-11-25T16:57:27.904" v="4034" actId="20577"/>
        <pc:sldMkLst>
          <pc:docMk/>
          <pc:sldMk cId="2534904677" sldId="571"/>
        </pc:sldMkLst>
        <pc:spChg chg="mod">
          <ac:chgData name="Siniša Vuksan" userId="3af124f9-b8e7-46e3-9422-21ae1d17ac0b" providerId="ADAL" clId="{94D3489F-5B74-46A0-A27C-421439387909}" dt="2021-11-25T16:19:27.847" v="2665" actId="1036"/>
          <ac:spMkLst>
            <pc:docMk/>
            <pc:sldMk cId="2534904677" sldId="571"/>
            <ac:spMk id="6" creationId="{010AB125-9086-4261-98B4-FC5A0801347C}"/>
          </ac:spMkLst>
        </pc:spChg>
        <pc:spChg chg="add mod">
          <ac:chgData name="Siniša Vuksan" userId="3af124f9-b8e7-46e3-9422-21ae1d17ac0b" providerId="ADAL" clId="{94D3489F-5B74-46A0-A27C-421439387909}" dt="2021-11-25T16:20:39.187" v="2682" actId="20577"/>
          <ac:spMkLst>
            <pc:docMk/>
            <pc:sldMk cId="2534904677" sldId="571"/>
            <ac:spMk id="9" creationId="{D6422D1F-F28C-4E67-AC71-EE644F80D47E}"/>
          </ac:spMkLst>
        </pc:spChg>
        <pc:spChg chg="add mod">
          <ac:chgData name="Siniša Vuksan" userId="3af124f9-b8e7-46e3-9422-21ae1d17ac0b" providerId="ADAL" clId="{94D3489F-5B74-46A0-A27C-421439387909}" dt="2021-11-25T16:57:27.904" v="4034" actId="20577"/>
          <ac:spMkLst>
            <pc:docMk/>
            <pc:sldMk cId="2534904677" sldId="571"/>
            <ac:spMk id="10" creationId="{8E1D02BE-9C0D-412E-A11F-23DF1C52560E}"/>
          </ac:spMkLst>
        </pc:spChg>
        <pc:spChg chg="add mod">
          <ac:chgData name="Siniša Vuksan" userId="3af124f9-b8e7-46e3-9422-21ae1d17ac0b" providerId="ADAL" clId="{94D3489F-5B74-46A0-A27C-421439387909}" dt="2021-11-25T16:21:07.269" v="2705" actId="20577"/>
          <ac:spMkLst>
            <pc:docMk/>
            <pc:sldMk cId="2534904677" sldId="571"/>
            <ac:spMk id="11" creationId="{DFC612CC-A74B-46EF-91E8-546992F47B16}"/>
          </ac:spMkLst>
        </pc:spChg>
        <pc:spChg chg="add mod">
          <ac:chgData name="Siniša Vuksan" userId="3af124f9-b8e7-46e3-9422-21ae1d17ac0b" providerId="ADAL" clId="{94D3489F-5B74-46A0-A27C-421439387909}" dt="2021-11-25T16:21:17.360" v="2714" actId="20577"/>
          <ac:spMkLst>
            <pc:docMk/>
            <pc:sldMk cId="2534904677" sldId="571"/>
            <ac:spMk id="12" creationId="{A165899D-C3F2-4E72-BA9E-F8820169F3F6}"/>
          </ac:spMkLst>
        </pc:spChg>
        <pc:spChg chg="add mod">
          <ac:chgData name="Siniša Vuksan" userId="3af124f9-b8e7-46e3-9422-21ae1d17ac0b" providerId="ADAL" clId="{94D3489F-5B74-46A0-A27C-421439387909}" dt="2021-11-25T16:21:29.418" v="2725" actId="20577"/>
          <ac:spMkLst>
            <pc:docMk/>
            <pc:sldMk cId="2534904677" sldId="571"/>
            <ac:spMk id="13" creationId="{F48A138E-CA76-4CFC-9432-E85A12BA87DE}"/>
          </ac:spMkLst>
        </pc:spChg>
        <pc:spChg chg="del">
          <ac:chgData name="Siniša Vuksan" userId="3af124f9-b8e7-46e3-9422-21ae1d17ac0b" providerId="ADAL" clId="{94D3489F-5B74-46A0-A27C-421439387909}" dt="2021-11-25T16:16:52.360" v="2513" actId="478"/>
          <ac:spMkLst>
            <pc:docMk/>
            <pc:sldMk cId="2534904677" sldId="571"/>
            <ac:spMk id="19" creationId="{8A0D0F7C-C5F3-461A-BBD4-2D280AD30C47}"/>
          </ac:spMkLst>
        </pc:spChg>
        <pc:spChg chg="del">
          <ac:chgData name="Siniša Vuksan" userId="3af124f9-b8e7-46e3-9422-21ae1d17ac0b" providerId="ADAL" clId="{94D3489F-5B74-46A0-A27C-421439387909}" dt="2021-11-25T16:16:54.156" v="2514" actId="478"/>
          <ac:spMkLst>
            <pc:docMk/>
            <pc:sldMk cId="2534904677" sldId="571"/>
            <ac:spMk id="20" creationId="{3D5352C0-0D98-4827-BBF1-4AD67EC39C36}"/>
          </ac:spMkLst>
        </pc:spChg>
        <pc:spChg chg="del">
          <ac:chgData name="Siniša Vuksan" userId="3af124f9-b8e7-46e3-9422-21ae1d17ac0b" providerId="ADAL" clId="{94D3489F-5B74-46A0-A27C-421439387909}" dt="2021-11-25T16:16:49.186" v="2511" actId="478"/>
          <ac:spMkLst>
            <pc:docMk/>
            <pc:sldMk cId="2534904677" sldId="571"/>
            <ac:spMk id="21" creationId="{1AA02137-68CD-4BFD-877E-FA701A1E9F97}"/>
          </ac:spMkLst>
        </pc:spChg>
        <pc:picChg chg="mod">
          <ac:chgData name="Siniša Vuksan" userId="3af124f9-b8e7-46e3-9422-21ae1d17ac0b" providerId="ADAL" clId="{94D3489F-5B74-46A0-A27C-421439387909}" dt="2021-11-25T16:19:22.511" v="2663" actId="1076"/>
          <ac:picMkLst>
            <pc:docMk/>
            <pc:sldMk cId="2534904677" sldId="571"/>
            <ac:picMk id="2" creationId="{B69E1C10-ACFD-49C4-B019-6B92ED78F85E}"/>
          </ac:picMkLst>
        </pc:picChg>
        <pc:picChg chg="del">
          <ac:chgData name="Siniša Vuksan" userId="3af124f9-b8e7-46e3-9422-21ae1d17ac0b" providerId="ADAL" clId="{94D3489F-5B74-46A0-A27C-421439387909}" dt="2021-11-25T16:16:50.217" v="2512" actId="478"/>
          <ac:picMkLst>
            <pc:docMk/>
            <pc:sldMk cId="2534904677" sldId="571"/>
            <ac:picMk id="3" creationId="{BF069BD7-B2B5-45CA-852C-6A2B2A665827}"/>
          </ac:picMkLst>
        </pc:picChg>
        <pc:picChg chg="mod">
          <ac:chgData name="Siniša Vuksan" userId="3af124f9-b8e7-46e3-9422-21ae1d17ac0b" providerId="ADAL" clId="{94D3489F-5B74-46A0-A27C-421439387909}" dt="2021-11-25T16:17:02.325" v="2515" actId="14826"/>
          <ac:picMkLst>
            <pc:docMk/>
            <pc:sldMk cId="2534904677" sldId="571"/>
            <ac:picMk id="4" creationId="{1B2619D9-4F98-4A11-8FFE-57C7EB1F529A}"/>
          </ac:picMkLst>
        </pc:picChg>
      </pc:sldChg>
      <pc:sldChg chg="addSp modSp add ord modAnim">
        <pc:chgData name="Siniša Vuksan" userId="3af124f9-b8e7-46e3-9422-21ae1d17ac0b" providerId="ADAL" clId="{94D3489F-5B74-46A0-A27C-421439387909}" dt="2021-11-25T16:24:28.612" v="2804"/>
        <pc:sldMkLst>
          <pc:docMk/>
          <pc:sldMk cId="3425055671" sldId="572"/>
        </pc:sldMkLst>
        <pc:spChg chg="add mod">
          <ac:chgData name="Siniša Vuksan" userId="3af124f9-b8e7-46e3-9422-21ae1d17ac0b" providerId="ADAL" clId="{94D3489F-5B74-46A0-A27C-421439387909}" dt="2021-11-25T16:22:39.281" v="2759" actId="20577"/>
          <ac:spMkLst>
            <pc:docMk/>
            <pc:sldMk cId="3425055671" sldId="572"/>
            <ac:spMk id="5" creationId="{72F59A05-06C3-414B-84E1-60D1512D85F0}"/>
          </ac:spMkLst>
        </pc:spChg>
        <pc:spChg chg="mod">
          <ac:chgData name="Siniša Vuksan" userId="3af124f9-b8e7-46e3-9422-21ae1d17ac0b" providerId="ADAL" clId="{94D3489F-5B74-46A0-A27C-421439387909}" dt="2021-11-25T16:20:05.445" v="2670" actId="20577"/>
          <ac:spMkLst>
            <pc:docMk/>
            <pc:sldMk cId="3425055671" sldId="572"/>
            <ac:spMk id="6" creationId="{010AB125-9086-4261-98B4-FC5A0801347C}"/>
          </ac:spMkLst>
        </pc:spChg>
        <pc:spChg chg="add mod">
          <ac:chgData name="Siniša Vuksan" userId="3af124f9-b8e7-46e3-9422-21ae1d17ac0b" providerId="ADAL" clId="{94D3489F-5B74-46A0-A27C-421439387909}" dt="2021-11-25T16:22:56.504" v="2781" actId="20577"/>
          <ac:spMkLst>
            <pc:docMk/>
            <pc:sldMk cId="3425055671" sldId="572"/>
            <ac:spMk id="7" creationId="{EDADD7FE-C88F-49E8-961F-6EF0FE7165DF}"/>
          </ac:spMkLst>
        </pc:spChg>
        <pc:spChg chg="add mod">
          <ac:chgData name="Siniša Vuksan" userId="3af124f9-b8e7-46e3-9422-21ae1d17ac0b" providerId="ADAL" clId="{94D3489F-5B74-46A0-A27C-421439387909}" dt="2021-11-25T16:23:11.900" v="2790" actId="20577"/>
          <ac:spMkLst>
            <pc:docMk/>
            <pc:sldMk cId="3425055671" sldId="572"/>
            <ac:spMk id="8" creationId="{0CF7DB9B-7D05-41B4-9364-DF80611CE034}"/>
          </ac:spMkLst>
        </pc:spChg>
        <pc:spChg chg="add mod">
          <ac:chgData name="Siniša Vuksan" userId="3af124f9-b8e7-46e3-9422-21ae1d17ac0b" providerId="ADAL" clId="{94D3489F-5B74-46A0-A27C-421439387909}" dt="2021-11-25T16:23:22.341" v="2803" actId="20577"/>
          <ac:spMkLst>
            <pc:docMk/>
            <pc:sldMk cId="3425055671" sldId="572"/>
            <ac:spMk id="9" creationId="{59C41576-4362-412C-9E38-47BD35E145E3}"/>
          </ac:spMkLst>
        </pc:spChg>
        <pc:picChg chg="mod">
          <ac:chgData name="Siniša Vuksan" userId="3af124f9-b8e7-46e3-9422-21ae1d17ac0b" providerId="ADAL" clId="{94D3489F-5B74-46A0-A27C-421439387909}" dt="2021-11-25T16:20:11.463" v="2672" actId="14100"/>
          <ac:picMkLst>
            <pc:docMk/>
            <pc:sldMk cId="3425055671" sldId="572"/>
            <ac:picMk id="2" creationId="{B69E1C10-ACFD-49C4-B019-6B92ED78F85E}"/>
          </ac:picMkLst>
        </pc:picChg>
      </pc:sldChg>
      <pc:sldChg chg="delSp modSp add ord delAnim modAnim">
        <pc:chgData name="Siniša Vuksan" userId="3af124f9-b8e7-46e3-9422-21ae1d17ac0b" providerId="ADAL" clId="{94D3489F-5B74-46A0-A27C-421439387909}" dt="2021-11-25T16:33:58.130" v="3000" actId="14100"/>
        <pc:sldMkLst>
          <pc:docMk/>
          <pc:sldMk cId="3420115582" sldId="573"/>
        </pc:sldMkLst>
        <pc:spChg chg="mod">
          <ac:chgData name="Siniša Vuksan" userId="3af124f9-b8e7-46e3-9422-21ae1d17ac0b" providerId="ADAL" clId="{94D3489F-5B74-46A0-A27C-421439387909}" dt="2021-11-25T16:33:12.412" v="2992" actId="14100"/>
          <ac:spMkLst>
            <pc:docMk/>
            <pc:sldMk cId="3420115582" sldId="573"/>
            <ac:spMk id="6" creationId="{010AB125-9086-4261-98B4-FC5A0801347C}"/>
          </ac:spMkLst>
        </pc:spChg>
        <pc:spChg chg="mod">
          <ac:chgData name="Siniša Vuksan" userId="3af124f9-b8e7-46e3-9422-21ae1d17ac0b" providerId="ADAL" clId="{94D3489F-5B74-46A0-A27C-421439387909}" dt="2021-11-25T16:28:16.980" v="2857" actId="20577"/>
          <ac:spMkLst>
            <pc:docMk/>
            <pc:sldMk cId="3420115582" sldId="573"/>
            <ac:spMk id="7" creationId="{0256D9EB-C20B-45FA-9F3D-124012366C9E}"/>
          </ac:spMkLst>
        </pc:spChg>
        <pc:spChg chg="del">
          <ac:chgData name="Siniša Vuksan" userId="3af124f9-b8e7-46e3-9422-21ae1d17ac0b" providerId="ADAL" clId="{94D3489F-5B74-46A0-A27C-421439387909}" dt="2021-11-25T16:28:33.378" v="2859" actId="478"/>
          <ac:spMkLst>
            <pc:docMk/>
            <pc:sldMk cId="3420115582" sldId="573"/>
            <ac:spMk id="8" creationId="{C76B9569-D989-4118-82C4-7F9E5D292E71}"/>
          </ac:spMkLst>
        </pc:spChg>
        <pc:spChg chg="del">
          <ac:chgData name="Siniša Vuksan" userId="3af124f9-b8e7-46e3-9422-21ae1d17ac0b" providerId="ADAL" clId="{94D3489F-5B74-46A0-A27C-421439387909}" dt="2021-11-25T16:28:33.378" v="2859" actId="478"/>
          <ac:spMkLst>
            <pc:docMk/>
            <pc:sldMk cId="3420115582" sldId="573"/>
            <ac:spMk id="9" creationId="{12A3E347-6A75-493A-A761-90C0B327A905}"/>
          </ac:spMkLst>
        </pc:spChg>
        <pc:spChg chg="del">
          <ac:chgData name="Siniša Vuksan" userId="3af124f9-b8e7-46e3-9422-21ae1d17ac0b" providerId="ADAL" clId="{94D3489F-5B74-46A0-A27C-421439387909}" dt="2021-11-25T16:28:33.378" v="2859" actId="478"/>
          <ac:spMkLst>
            <pc:docMk/>
            <pc:sldMk cId="3420115582" sldId="573"/>
            <ac:spMk id="10" creationId="{71BC7536-CE49-402C-9B2B-449B15639C46}"/>
          </ac:spMkLst>
        </pc:spChg>
        <pc:spChg chg="del">
          <ac:chgData name="Siniša Vuksan" userId="3af124f9-b8e7-46e3-9422-21ae1d17ac0b" providerId="ADAL" clId="{94D3489F-5B74-46A0-A27C-421439387909}" dt="2021-11-25T16:28:33.378" v="2859" actId="478"/>
          <ac:spMkLst>
            <pc:docMk/>
            <pc:sldMk cId="3420115582" sldId="573"/>
            <ac:spMk id="11" creationId="{078C215D-E75E-4C1F-B848-AB8D7CBC3091}"/>
          </ac:spMkLst>
        </pc:spChg>
        <pc:spChg chg="del">
          <ac:chgData name="Siniša Vuksan" userId="3af124f9-b8e7-46e3-9422-21ae1d17ac0b" providerId="ADAL" clId="{94D3489F-5B74-46A0-A27C-421439387909}" dt="2021-11-25T16:28:33.378" v="2859" actId="478"/>
          <ac:spMkLst>
            <pc:docMk/>
            <pc:sldMk cId="3420115582" sldId="573"/>
            <ac:spMk id="12" creationId="{87DFB0B3-78DD-4CC4-9CB3-A5E21BBA1A6C}"/>
          </ac:spMkLst>
        </pc:spChg>
        <pc:spChg chg="del">
          <ac:chgData name="Siniša Vuksan" userId="3af124f9-b8e7-46e3-9422-21ae1d17ac0b" providerId="ADAL" clId="{94D3489F-5B74-46A0-A27C-421439387909}" dt="2021-11-25T16:28:33.378" v="2859" actId="478"/>
          <ac:spMkLst>
            <pc:docMk/>
            <pc:sldMk cId="3420115582" sldId="573"/>
            <ac:spMk id="13" creationId="{9E546461-EBA5-4102-B608-DB7FCFD434BA}"/>
          </ac:spMkLst>
        </pc:spChg>
        <pc:spChg chg="del">
          <ac:chgData name="Siniša Vuksan" userId="3af124f9-b8e7-46e3-9422-21ae1d17ac0b" providerId="ADAL" clId="{94D3489F-5B74-46A0-A27C-421439387909}" dt="2021-11-25T16:33:15.322" v="2993" actId="478"/>
          <ac:spMkLst>
            <pc:docMk/>
            <pc:sldMk cId="3420115582" sldId="573"/>
            <ac:spMk id="14" creationId="{15691A21-7780-4EAF-972C-113B13337B13}"/>
          </ac:spMkLst>
        </pc:spChg>
        <pc:picChg chg="mod">
          <ac:chgData name="Siniša Vuksan" userId="3af124f9-b8e7-46e3-9422-21ae1d17ac0b" providerId="ADAL" clId="{94D3489F-5B74-46A0-A27C-421439387909}" dt="2021-11-25T16:33:08.296" v="2991" actId="1076"/>
          <ac:picMkLst>
            <pc:docMk/>
            <pc:sldMk cId="3420115582" sldId="573"/>
            <ac:picMk id="2" creationId="{79AB126F-5218-4223-8FB3-6BD5D18FF2B3}"/>
          </ac:picMkLst>
        </pc:picChg>
        <pc:picChg chg="del">
          <ac:chgData name="Siniša Vuksan" userId="3af124f9-b8e7-46e3-9422-21ae1d17ac0b" providerId="ADAL" clId="{94D3489F-5B74-46A0-A27C-421439387909}" dt="2021-11-25T16:28:35.176" v="2860" actId="478"/>
          <ac:picMkLst>
            <pc:docMk/>
            <pc:sldMk cId="3420115582" sldId="573"/>
            <ac:picMk id="3" creationId="{D1F56EF7-40E9-4155-81B3-5A68154AF8FB}"/>
          </ac:picMkLst>
        </pc:picChg>
        <pc:picChg chg="mod">
          <ac:chgData name="Siniša Vuksan" userId="3af124f9-b8e7-46e3-9422-21ae1d17ac0b" providerId="ADAL" clId="{94D3489F-5B74-46A0-A27C-421439387909}" dt="2021-11-25T16:33:58.130" v="3000" actId="14100"/>
          <ac:picMkLst>
            <pc:docMk/>
            <pc:sldMk cId="3420115582" sldId="573"/>
            <ac:picMk id="4" creationId="{1B2619D9-4F98-4A11-8FFE-57C7EB1F529A}"/>
          </ac:picMkLst>
        </pc:picChg>
      </pc:sldChg>
      <pc:sldChg chg="delSp modSp add delAnim modAnim">
        <pc:chgData name="Siniša Vuksan" userId="3af124f9-b8e7-46e3-9422-21ae1d17ac0b" providerId="ADAL" clId="{94D3489F-5B74-46A0-A27C-421439387909}" dt="2021-11-25T16:58:02.016" v="4035"/>
        <pc:sldMkLst>
          <pc:docMk/>
          <pc:sldMk cId="2006443469" sldId="574"/>
        </pc:sldMkLst>
        <pc:spChg chg="mod">
          <ac:chgData name="Siniša Vuksan" userId="3af124f9-b8e7-46e3-9422-21ae1d17ac0b" providerId="ADAL" clId="{94D3489F-5B74-46A0-A27C-421439387909}" dt="2021-11-25T16:37:01.087" v="3054" actId="14100"/>
          <ac:spMkLst>
            <pc:docMk/>
            <pc:sldMk cId="2006443469" sldId="574"/>
            <ac:spMk id="6" creationId="{010AB125-9086-4261-98B4-FC5A0801347C}"/>
          </ac:spMkLst>
        </pc:spChg>
        <pc:picChg chg="del">
          <ac:chgData name="Siniša Vuksan" userId="3af124f9-b8e7-46e3-9422-21ae1d17ac0b" providerId="ADAL" clId="{94D3489F-5B74-46A0-A27C-421439387909}" dt="2021-11-25T16:33:41.084" v="2996" actId="478"/>
          <ac:picMkLst>
            <pc:docMk/>
            <pc:sldMk cId="2006443469" sldId="574"/>
            <ac:picMk id="2" creationId="{B69E1C10-ACFD-49C4-B019-6B92ED78F85E}"/>
          </ac:picMkLst>
        </pc:picChg>
        <pc:picChg chg="mod">
          <ac:chgData name="Siniša Vuksan" userId="3af124f9-b8e7-46e3-9422-21ae1d17ac0b" providerId="ADAL" clId="{94D3489F-5B74-46A0-A27C-421439387909}" dt="2021-11-25T16:34:10.746" v="3003" actId="14100"/>
          <ac:picMkLst>
            <pc:docMk/>
            <pc:sldMk cId="2006443469" sldId="574"/>
            <ac:picMk id="4" creationId="{1B2619D9-4F98-4A11-8FFE-57C7EB1F529A}"/>
          </ac:picMkLst>
        </pc:picChg>
      </pc:sldChg>
      <pc:sldChg chg="modSp add modAnim">
        <pc:chgData name="Siniša Vuksan" userId="3af124f9-b8e7-46e3-9422-21ae1d17ac0b" providerId="ADAL" clId="{94D3489F-5B74-46A0-A27C-421439387909}" dt="2021-11-25T16:39:25.492" v="3118" actId="14100"/>
        <pc:sldMkLst>
          <pc:docMk/>
          <pc:sldMk cId="1244183199" sldId="575"/>
        </pc:sldMkLst>
        <pc:spChg chg="mod">
          <ac:chgData name="Siniša Vuksan" userId="3af124f9-b8e7-46e3-9422-21ae1d17ac0b" providerId="ADAL" clId="{94D3489F-5B74-46A0-A27C-421439387909}" dt="2021-11-25T16:39:25.492" v="3118" actId="14100"/>
          <ac:spMkLst>
            <pc:docMk/>
            <pc:sldMk cId="1244183199" sldId="575"/>
            <ac:spMk id="6" creationId="{010AB125-9086-4261-98B4-FC5A0801347C}"/>
          </ac:spMkLst>
        </pc:spChg>
      </pc:sldChg>
      <pc:sldChg chg="modSp add modAnim">
        <pc:chgData name="Siniša Vuksan" userId="3af124f9-b8e7-46e3-9422-21ae1d17ac0b" providerId="ADAL" clId="{94D3489F-5B74-46A0-A27C-421439387909}" dt="2021-11-25T16:53:30.072" v="3947" actId="20577"/>
        <pc:sldMkLst>
          <pc:docMk/>
          <pc:sldMk cId="352153676" sldId="576"/>
        </pc:sldMkLst>
        <pc:spChg chg="mod">
          <ac:chgData name="Siniša Vuksan" userId="3af124f9-b8e7-46e3-9422-21ae1d17ac0b" providerId="ADAL" clId="{94D3489F-5B74-46A0-A27C-421439387909}" dt="2021-11-25T16:53:30.072" v="3947" actId="20577"/>
          <ac:spMkLst>
            <pc:docMk/>
            <pc:sldMk cId="352153676" sldId="576"/>
            <ac:spMk id="6" creationId="{010AB125-9086-4261-98B4-FC5A0801347C}"/>
          </ac:spMkLst>
        </pc:spChg>
        <pc:spChg chg="mod">
          <ac:chgData name="Siniša Vuksan" userId="3af124f9-b8e7-46e3-9422-21ae1d17ac0b" providerId="ADAL" clId="{94D3489F-5B74-46A0-A27C-421439387909}" dt="2021-11-25T16:42:01.516" v="3135" actId="20577"/>
          <ac:spMkLst>
            <pc:docMk/>
            <pc:sldMk cId="352153676" sldId="576"/>
            <ac:spMk id="7" creationId="{0256D9EB-C20B-45FA-9F3D-124012366C9E}"/>
          </ac:spMkLst>
        </pc:spChg>
        <pc:picChg chg="mod">
          <ac:chgData name="Siniša Vuksan" userId="3af124f9-b8e7-46e3-9422-21ae1d17ac0b" providerId="ADAL" clId="{94D3489F-5B74-46A0-A27C-421439387909}" dt="2021-11-25T16:45:05.774" v="3185" actId="1076"/>
          <ac:picMkLst>
            <pc:docMk/>
            <pc:sldMk cId="352153676" sldId="576"/>
            <ac:picMk id="2" creationId="{79AB126F-5218-4223-8FB3-6BD5D18FF2B3}"/>
          </ac:picMkLst>
        </pc:picChg>
        <pc:picChg chg="mod">
          <ac:chgData name="Siniša Vuksan" userId="3af124f9-b8e7-46e3-9422-21ae1d17ac0b" providerId="ADAL" clId="{94D3489F-5B74-46A0-A27C-421439387909}" dt="2021-11-25T16:43:48.445" v="3178" actId="14100"/>
          <ac:picMkLst>
            <pc:docMk/>
            <pc:sldMk cId="352153676" sldId="576"/>
            <ac:picMk id="4" creationId="{1B2619D9-4F98-4A11-8FFE-57C7EB1F529A}"/>
          </ac:picMkLst>
        </pc:picChg>
      </pc:sldChg>
      <pc:sldChg chg="delSp modSp add delAnim">
        <pc:chgData name="Siniša Vuksan" userId="3af124f9-b8e7-46e3-9422-21ae1d17ac0b" providerId="ADAL" clId="{94D3489F-5B74-46A0-A27C-421439387909}" dt="2021-11-25T16:54:01.170" v="3991" actId="20577"/>
        <pc:sldMkLst>
          <pc:docMk/>
          <pc:sldMk cId="3290300376" sldId="577"/>
        </pc:sldMkLst>
        <pc:spChg chg="mod">
          <ac:chgData name="Siniša Vuksan" userId="3af124f9-b8e7-46e3-9422-21ae1d17ac0b" providerId="ADAL" clId="{94D3489F-5B74-46A0-A27C-421439387909}" dt="2021-11-25T16:54:01.170" v="3991" actId="20577"/>
          <ac:spMkLst>
            <pc:docMk/>
            <pc:sldMk cId="3290300376" sldId="577"/>
            <ac:spMk id="6" creationId="{010AB125-9086-4261-98B4-FC5A0801347C}"/>
          </ac:spMkLst>
        </pc:spChg>
        <pc:spChg chg="del">
          <ac:chgData name="Siniša Vuksan" userId="3af124f9-b8e7-46e3-9422-21ae1d17ac0b" providerId="ADAL" clId="{94D3489F-5B74-46A0-A27C-421439387909}" dt="2021-11-25T16:42:36.546" v="3170" actId="478"/>
          <ac:spMkLst>
            <pc:docMk/>
            <pc:sldMk cId="3290300376" sldId="577"/>
            <ac:spMk id="9" creationId="{D6422D1F-F28C-4E67-AC71-EE644F80D47E}"/>
          </ac:spMkLst>
        </pc:spChg>
        <pc:spChg chg="del">
          <ac:chgData name="Siniša Vuksan" userId="3af124f9-b8e7-46e3-9422-21ae1d17ac0b" providerId="ADAL" clId="{94D3489F-5B74-46A0-A27C-421439387909}" dt="2021-11-25T16:42:36.546" v="3170" actId="478"/>
          <ac:spMkLst>
            <pc:docMk/>
            <pc:sldMk cId="3290300376" sldId="577"/>
            <ac:spMk id="10" creationId="{8E1D02BE-9C0D-412E-A11F-23DF1C52560E}"/>
          </ac:spMkLst>
        </pc:spChg>
        <pc:spChg chg="del">
          <ac:chgData name="Siniša Vuksan" userId="3af124f9-b8e7-46e3-9422-21ae1d17ac0b" providerId="ADAL" clId="{94D3489F-5B74-46A0-A27C-421439387909}" dt="2021-11-25T16:42:36.546" v="3170" actId="478"/>
          <ac:spMkLst>
            <pc:docMk/>
            <pc:sldMk cId="3290300376" sldId="577"/>
            <ac:spMk id="11" creationId="{DFC612CC-A74B-46EF-91E8-546992F47B16}"/>
          </ac:spMkLst>
        </pc:spChg>
        <pc:spChg chg="del">
          <ac:chgData name="Siniša Vuksan" userId="3af124f9-b8e7-46e3-9422-21ae1d17ac0b" providerId="ADAL" clId="{94D3489F-5B74-46A0-A27C-421439387909}" dt="2021-11-25T16:42:36.546" v="3170" actId="478"/>
          <ac:spMkLst>
            <pc:docMk/>
            <pc:sldMk cId="3290300376" sldId="577"/>
            <ac:spMk id="12" creationId="{A165899D-C3F2-4E72-BA9E-F8820169F3F6}"/>
          </ac:spMkLst>
        </pc:spChg>
        <pc:spChg chg="del">
          <ac:chgData name="Siniša Vuksan" userId="3af124f9-b8e7-46e3-9422-21ae1d17ac0b" providerId="ADAL" clId="{94D3489F-5B74-46A0-A27C-421439387909}" dt="2021-11-25T16:42:36.546" v="3170" actId="478"/>
          <ac:spMkLst>
            <pc:docMk/>
            <pc:sldMk cId="3290300376" sldId="577"/>
            <ac:spMk id="13" creationId="{F48A138E-CA76-4CFC-9432-E85A12BA87DE}"/>
          </ac:spMkLst>
        </pc:spChg>
        <pc:picChg chg="mod">
          <ac:chgData name="Siniša Vuksan" userId="3af124f9-b8e7-46e3-9422-21ae1d17ac0b" providerId="ADAL" clId="{94D3489F-5B74-46A0-A27C-421439387909}" dt="2021-11-25T16:43:04.421" v="3172" actId="1076"/>
          <ac:picMkLst>
            <pc:docMk/>
            <pc:sldMk cId="3290300376" sldId="577"/>
            <ac:picMk id="2" creationId="{B69E1C10-ACFD-49C4-B019-6B92ED78F85E}"/>
          </ac:picMkLst>
        </pc:picChg>
        <pc:picChg chg="mod">
          <ac:chgData name="Siniša Vuksan" userId="3af124f9-b8e7-46e3-9422-21ae1d17ac0b" providerId="ADAL" clId="{94D3489F-5B74-46A0-A27C-421439387909}" dt="2021-11-25T16:43:35.317" v="3175" actId="14100"/>
          <ac:picMkLst>
            <pc:docMk/>
            <pc:sldMk cId="3290300376" sldId="577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60404417-70EA-4562-99B0-FF0AA0CDD73A}"/>
  </pc:docChgLst>
  <pc:docChgLst>
    <pc:chgData name="Siniša Vuksan" userId="3af124f9-b8e7-46e3-9422-21ae1d17ac0b" providerId="ADAL" clId="{75C38629-AA9E-445E-91CB-4B4BA3A2BEB7}"/>
    <pc:docChg chg="undo custSel addSld delSld modSld sldOrd">
      <pc:chgData name="Siniša Vuksan" userId="3af124f9-b8e7-46e3-9422-21ae1d17ac0b" providerId="ADAL" clId="{75C38629-AA9E-445E-91CB-4B4BA3A2BEB7}" dt="2021-09-24T06:15:57.779" v="2815" actId="20577"/>
      <pc:docMkLst>
        <pc:docMk/>
      </pc:docMkLst>
      <pc:sldChg chg="modSp">
        <pc:chgData name="Siniša Vuksan" userId="3af124f9-b8e7-46e3-9422-21ae1d17ac0b" providerId="ADAL" clId="{75C38629-AA9E-445E-91CB-4B4BA3A2BEB7}" dt="2021-09-22T07:40:04.309" v="1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75C38629-AA9E-445E-91CB-4B4BA3A2BEB7}" dt="2021-09-22T07:40:04.309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75C38629-AA9E-445E-91CB-4B4BA3A2BEB7}" dt="2021-09-22T07:39:32.272" v="3" actId="14100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75C38629-AA9E-445E-91CB-4B4BA3A2BEB7}" dt="2021-09-22T07:39:50.620" v="6" actId="1076"/>
          <ac:picMkLst>
            <pc:docMk/>
            <pc:sldMk cId="1473559465" sldId="256"/>
            <ac:picMk id="4" creationId="{BBF4E359-F972-4AC7-A8E6-4578E918FA28}"/>
          </ac:picMkLst>
        </pc:picChg>
      </pc:sldChg>
    </pc:docChg>
  </pc:docChgLst>
  <pc:docChgLst>
    <pc:chgData name="Siniša Vuksan" userId="3af124f9-b8e7-46e3-9422-21ae1d17ac0b" providerId="ADAL" clId="{E7552B44-A0C8-490C-B223-B36916406976}"/>
    <pc:docChg chg="undo custSel addSld delSld modSld sldOrd">
      <pc:chgData name="Siniša Vuksan" userId="3af124f9-b8e7-46e3-9422-21ae1d17ac0b" providerId="ADAL" clId="{E7552B44-A0C8-490C-B223-B36916406976}" dt="2021-11-18T12:06:06.221" v="3126" actId="1076"/>
      <pc:docMkLst>
        <pc:docMk/>
      </pc:docMkLst>
      <pc:sldChg chg="modSp">
        <pc:chgData name="Siniša Vuksan" userId="3af124f9-b8e7-46e3-9422-21ae1d17ac0b" providerId="ADAL" clId="{E7552B44-A0C8-490C-B223-B36916406976}" dt="2021-11-18T09:02:06.208" v="3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E7552B44-A0C8-490C-B223-B36916406976}" dt="2021-11-18T09:01:58.129" v="22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E7552B44-A0C8-490C-B223-B36916406976}" dt="2021-11-18T09:02:06.208" v="34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delAnim modAnim">
        <pc:chgData name="Siniša Vuksan" userId="3af124f9-b8e7-46e3-9422-21ae1d17ac0b" providerId="ADAL" clId="{E7552B44-A0C8-490C-B223-B36916406976}" dt="2021-11-18T12:01:44.750" v="3116" actId="20577"/>
        <pc:sldMkLst>
          <pc:docMk/>
          <pc:sldMk cId="200756692" sldId="511"/>
        </pc:sldMkLst>
        <pc:spChg chg="del">
          <ac:chgData name="Siniša Vuksan" userId="3af124f9-b8e7-46e3-9422-21ae1d17ac0b" providerId="ADAL" clId="{E7552B44-A0C8-490C-B223-B36916406976}" dt="2021-11-18T09:35:42.887" v="883" actId="478"/>
          <ac:spMkLst>
            <pc:docMk/>
            <pc:sldMk cId="200756692" sldId="511"/>
            <ac:spMk id="6" creationId="{010AB125-9086-4261-98B4-FC5A0801347C}"/>
          </ac:spMkLst>
        </pc:spChg>
        <pc:spChg chg="del">
          <ac:chgData name="Siniša Vuksan" userId="3af124f9-b8e7-46e3-9422-21ae1d17ac0b" providerId="ADAL" clId="{E7552B44-A0C8-490C-B223-B36916406976}" dt="2021-11-18T09:35:45.052" v="885" actId="478"/>
          <ac:spMkLst>
            <pc:docMk/>
            <pc:sldMk cId="200756692" sldId="511"/>
            <ac:spMk id="7" creationId="{0256D9EB-C20B-45FA-9F3D-124012366C9E}"/>
          </ac:spMkLst>
        </pc:spChg>
        <pc:spChg chg="mod">
          <ac:chgData name="Siniša Vuksan" userId="3af124f9-b8e7-46e3-9422-21ae1d17ac0b" providerId="ADAL" clId="{E7552B44-A0C8-490C-B223-B36916406976}" dt="2021-11-18T09:36:23.487" v="896" actId="1076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E7552B44-A0C8-490C-B223-B36916406976}" dt="2021-11-18T12:01:44.750" v="3116" actId="20577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E7552B44-A0C8-490C-B223-B36916406976}" dt="2021-11-18T09:37:07.941" v="905" actId="1076"/>
          <ac:spMkLst>
            <pc:docMk/>
            <pc:sldMk cId="200756692" sldId="511"/>
            <ac:spMk id="10" creationId="{4B2349A6-8903-43C1-9216-2DE1B381E62F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1" creationId="{85FE9B36-A468-4488-B977-6D70F45785B4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2" creationId="{B186FFAF-2FF5-4AB7-A0BB-E746881012EE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3" creationId="{D604060E-4172-4047-8FD9-1F0484B7AA13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4" creationId="{53F877E9-F82D-40B9-8EDA-E628D1538B86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5" creationId="{E51C6792-0226-412F-88CE-A59828B94F52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6" creationId="{F709EA89-83BD-4934-AEE2-372836A6C090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7" creationId="{0FDF1FD7-B3AB-4325-9C05-192BC6B7280A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8" creationId="{BF57868B-FC94-4A7E-AEC6-9AFA975A34AD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9" creationId="{3EC2E1F5-56C0-42B2-B90D-8CDF9CA34A24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0" creationId="{E2828889-C40D-4E46-B90D-1795375C5EDB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1" creationId="{AC0C774B-65B2-4D60-9090-CBD8D63FE059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2" creationId="{A431FA76-3D0C-4339-9B99-D31E22A6CB67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3" creationId="{F1CA20F4-317B-491C-BE8A-AB925F05AB8E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4" creationId="{D87C6223-173B-4B4C-B588-83D3ED4411B3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5" creationId="{8684BD7E-730B-48BD-AC7C-3988A765D691}"/>
          </ac:spMkLst>
        </pc:spChg>
        <pc:spChg chg="del mod">
          <ac:chgData name="Siniša Vuksan" userId="3af124f9-b8e7-46e3-9422-21ae1d17ac0b" providerId="ADAL" clId="{E7552B44-A0C8-490C-B223-B36916406976}" dt="2021-11-18T09:35:41.130" v="882" actId="478"/>
          <ac:spMkLst>
            <pc:docMk/>
            <pc:sldMk cId="200756692" sldId="511"/>
            <ac:spMk id="26" creationId="{8F0AB279-929B-4CED-9476-673939D58ED5}"/>
          </ac:spMkLst>
        </pc:spChg>
        <pc:spChg chg="add mod">
          <ac:chgData name="Siniša Vuksan" userId="3af124f9-b8e7-46e3-9422-21ae1d17ac0b" providerId="ADAL" clId="{E7552B44-A0C8-490C-B223-B36916406976}" dt="2021-11-18T09:36:45.275" v="901" actId="1076"/>
          <ac:spMkLst>
            <pc:docMk/>
            <pc:sldMk cId="200756692" sldId="511"/>
            <ac:spMk id="27" creationId="{F58D0F7B-64E7-4310-8352-4092F1C232BD}"/>
          </ac:spMkLst>
        </pc:spChg>
        <pc:picChg chg="del mod">
          <ac:chgData name="Siniša Vuksan" userId="3af124f9-b8e7-46e3-9422-21ae1d17ac0b" providerId="ADAL" clId="{E7552B44-A0C8-490C-B223-B36916406976}" dt="2021-11-18T09:35:38.210" v="879" actId="478"/>
          <ac:picMkLst>
            <pc:docMk/>
            <pc:sldMk cId="200756692" sldId="511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09:35:43.448" v="884" actId="478"/>
          <ac:picMkLst>
            <pc:docMk/>
            <pc:sldMk cId="200756692" sldId="511"/>
            <ac:picMk id="3" creationId="{A572FB5E-57EC-45CA-B012-1271E7F2A910}"/>
          </ac:picMkLst>
        </pc:picChg>
        <pc:picChg chg="del mod">
          <ac:chgData name="Siniša Vuksan" userId="3af124f9-b8e7-46e3-9422-21ae1d17ac0b" providerId="ADAL" clId="{E7552B44-A0C8-490C-B223-B36916406976}" dt="2021-11-18T09:35:39.073" v="880" actId="478"/>
          <ac:picMkLst>
            <pc:docMk/>
            <pc:sldMk cId="200756692" sldId="511"/>
            <ac:picMk id="4" creationId="{1B2619D9-4F98-4A11-8FFE-57C7EB1F529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f3cd19cb-aa54-4e5c-a40c-82ce645becc5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bookwidgets.com/play/KB98EKM" TargetMode="Externa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138902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4;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All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over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the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map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36249" y="3202176"/>
            <a:ext cx="7636812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4; </a:t>
            </a:r>
            <a:br>
              <a:rPr lang="hr-HR" sz="4400" i="1" dirty="0">
                <a:ea typeface="Cambria" panose="02040503050406030204" pitchFamily="18" charset="0"/>
                <a:cs typeface="+mj-cs"/>
              </a:rPr>
            </a:br>
            <a:r>
              <a:rPr lang="hr-HR" sz="4400" dirty="0" err="1">
                <a:ea typeface="Cambria" panose="02040503050406030204" pitchFamily="18" charset="0"/>
                <a:cs typeface="+mj-cs"/>
              </a:rPr>
              <a:t>They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need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the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world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,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too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8" y="8274"/>
            <a:ext cx="4803604" cy="6849245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34689" y="8274"/>
            <a:ext cx="7106053" cy="65132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more about the stinky animals from the text on page 64. Write which animal is</a:t>
            </a:r>
            <a:r>
              <a:rPr lang="hr-HR" sz="2000" b="1" dirty="0"/>
              <a:t> </a:t>
            </a:r>
            <a:r>
              <a:rPr lang="en-US" sz="2000" b="1" dirty="0"/>
              <a:t>described.</a:t>
            </a:r>
            <a:r>
              <a:rPr lang="hr-HR" sz="2000" b="1" dirty="0"/>
              <a:t> </a:t>
            </a:r>
            <a:r>
              <a:rPr lang="hr-HR" sz="2000" i="1" dirty="0"/>
              <a:t>Pročitaj više o životinjama iz udžbenika i napiši o kojoj je životinji riječ.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6329" y="961998"/>
            <a:ext cx="9496591" cy="568436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2F59A05-06C3-414B-84E1-60D1512D85F0}"/>
              </a:ext>
            </a:extLst>
          </p:cNvPr>
          <p:cNvSpPr txBox="1">
            <a:spLocks/>
          </p:cNvSpPr>
          <p:nvPr/>
        </p:nvSpPr>
        <p:spPr>
          <a:xfrm>
            <a:off x="9843247" y="2086067"/>
            <a:ext cx="196211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musk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ox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EDADD7FE-C88F-49E8-961F-6EF0FE7165DF}"/>
              </a:ext>
            </a:extLst>
          </p:cNvPr>
          <p:cNvSpPr txBox="1">
            <a:spLocks/>
          </p:cNvSpPr>
          <p:nvPr/>
        </p:nvSpPr>
        <p:spPr>
          <a:xfrm>
            <a:off x="9843247" y="3467655"/>
            <a:ext cx="196211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Tasmanian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devil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0CF7DB9B-7D05-41B4-9364-DF80611CE034}"/>
              </a:ext>
            </a:extLst>
          </p:cNvPr>
          <p:cNvSpPr txBox="1">
            <a:spLocks/>
          </p:cNvSpPr>
          <p:nvPr/>
        </p:nvSpPr>
        <p:spPr>
          <a:xfrm>
            <a:off x="9843247" y="4994586"/>
            <a:ext cx="196211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 </a:t>
            </a:r>
            <a:r>
              <a:rPr lang="hr-HR" sz="1800" i="1" dirty="0" err="1">
                <a:solidFill>
                  <a:srgbClr val="FF0000"/>
                </a:solidFill>
              </a:rPr>
              <a:t>skunk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59C41576-4362-412C-9E38-47BD35E145E3}"/>
              </a:ext>
            </a:extLst>
          </p:cNvPr>
          <p:cNvSpPr txBox="1">
            <a:spLocks/>
          </p:cNvSpPr>
          <p:nvPr/>
        </p:nvSpPr>
        <p:spPr>
          <a:xfrm>
            <a:off x="9843247" y="6023745"/>
            <a:ext cx="196211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 </a:t>
            </a:r>
            <a:r>
              <a:rPr lang="hr-HR" sz="1800" i="1" dirty="0" err="1">
                <a:solidFill>
                  <a:srgbClr val="FF0000"/>
                </a:solidFill>
              </a:rPr>
              <a:t>stink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bug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055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844718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829184"/>
            <a:ext cx="11824416" cy="52523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/>
              <a:t>Open the following link and then click on LEARN MORE! </a:t>
            </a:r>
            <a:br>
              <a:rPr lang="hr-HR" sz="2000" i="1" dirty="0"/>
            </a:br>
            <a:br>
              <a:rPr lang="hr-HR" sz="2000" i="1" dirty="0"/>
            </a:br>
            <a:r>
              <a:rPr lang="hr-HR" sz="2000" u="sng" dirty="0">
                <a:hlinkClick r:id="rId4"/>
              </a:rPr>
              <a:t>https://www.e-sfera.hr/dodatni-digitalni-sadrzaji/f3cd19cb-aa54-4e5c-a40c-82ce645becc5/</a:t>
            </a:r>
            <a:endParaRPr lang="hr-HR" sz="2000" u="sng" dirty="0"/>
          </a:p>
          <a:p>
            <a:pPr marL="0" indent="0" algn="ctr">
              <a:buNone/>
            </a:pPr>
            <a:r>
              <a:rPr lang="en-US" sz="2000" b="1" u="sng" dirty="0"/>
              <a:t>The most dangerous animals on the planet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do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tasks</a:t>
            </a:r>
            <a:r>
              <a:rPr lang="hr-HR" sz="2000" b="1" dirty="0"/>
              <a:t> </a:t>
            </a:r>
            <a:r>
              <a:rPr lang="hr-HR" sz="2000" b="1" dirty="0" err="1"/>
              <a:t>bellow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tekstove i riješi zadatke ispod.</a:t>
            </a:r>
            <a:endParaRPr lang="hr-HR" sz="2000" b="1" dirty="0"/>
          </a:p>
          <a:p>
            <a:pPr marL="0" indent="0" algn="ctr"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4160902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07" y="-15501"/>
            <a:ext cx="4858210" cy="6882465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65.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6146" y="753034"/>
            <a:ext cx="7371637" cy="61139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Unlike Croatia, in Great Britain a different system of measurement is used.</a:t>
            </a:r>
            <a:r>
              <a:rPr lang="hr-HR" sz="2000" b="1" dirty="0"/>
              <a:t> </a:t>
            </a:r>
            <a:r>
              <a:rPr lang="en-US" sz="2000" b="1" dirty="0"/>
              <a:t>They use the so-called imperial system, whereas we use the metric system.</a:t>
            </a:r>
            <a:r>
              <a:rPr lang="hr-HR" sz="2000" b="1" dirty="0"/>
              <a:t> </a:t>
            </a:r>
            <a:r>
              <a:rPr lang="hr-HR" sz="2000" i="1" dirty="0"/>
              <a:t>Za razliku od Hrvatske u kojoj je u upotrebi metarski sustav, u Velikoj Britaniji se koristi imperijalni sustav.</a:t>
            </a:r>
            <a:endParaRPr lang="hr-HR" sz="20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379" y="2018742"/>
            <a:ext cx="9265500" cy="306256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20115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7" y="-1"/>
            <a:ext cx="4841298" cy="68580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0361" y="134471"/>
            <a:ext cx="7371639" cy="672353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Anglosaksonske mjere je zbirni naziv za mjere koje su se upotrebljavale ili se još uvijek upotrebljavaju na području bivšeg Britanskog imperija i njegove zone utjecaja. Pod ovim nazivom se podrazumijevaju mjere i jedinice koje su definirane u Imperijalnom sustavu mjera 1824. godine (smanjenom i redefiniranom 1879.), jedinica u Uobičajenom američkom sustavu mjera (koji se još naziva i Engleski sustav), te </a:t>
            </a:r>
            <a:r>
              <a:rPr lang="hr-HR" sz="2000" i="1" dirty="0" err="1"/>
              <a:t>Avoirdupois</a:t>
            </a:r>
            <a:r>
              <a:rPr lang="hr-HR" sz="2000" i="1" dirty="0"/>
              <a:t> mjera. Imperijalni sustav mjera se još naziva i stopa-</a:t>
            </a:r>
            <a:r>
              <a:rPr lang="hr-HR" sz="2000" i="1" dirty="0" err="1"/>
              <a:t>funtasekunda</a:t>
            </a:r>
            <a:r>
              <a:rPr lang="hr-HR" sz="2000" i="1" dirty="0"/>
              <a:t> sustav po njihovim mjerama za duljinu, masu i vrijeme. </a:t>
            </a:r>
          </a:p>
          <a:p>
            <a:pPr marL="0" indent="0">
              <a:buNone/>
            </a:pPr>
            <a:r>
              <a:rPr lang="hr-HR" sz="2000" i="1" dirty="0"/>
              <a:t>Usporedba Imperijalnog i Američkog sustava mjera nije potpuno određena. Većina mjera za duljinu imaju isti naziv, iako su ponekad različito definirane. Mjere za zapreminu se razlikuju najviše zbog uvođenja imperijalnog galona. </a:t>
            </a:r>
            <a:r>
              <a:rPr lang="hr-HR" sz="2000" i="1" dirty="0" err="1"/>
              <a:t>Avoirdupois</a:t>
            </a:r>
            <a:r>
              <a:rPr lang="hr-HR" sz="2000" i="1" dirty="0"/>
              <a:t> mjere su samo mjere za masu, ima dodatak </a:t>
            </a:r>
            <a:r>
              <a:rPr lang="hr-HR" sz="2000" i="1" dirty="0" err="1"/>
              <a:t>long</a:t>
            </a:r>
            <a:r>
              <a:rPr lang="hr-HR" sz="2000" i="1" dirty="0"/>
              <a:t> i short za tonu i stoti dio.</a:t>
            </a:r>
          </a:p>
          <a:p>
            <a:pPr marL="0" indent="0">
              <a:buNone/>
            </a:pPr>
            <a:r>
              <a:rPr lang="hr-HR" sz="2000" i="1" dirty="0"/>
              <a:t>Imperijalni sustav mjera je sustav mjera koji je određen prvi put 1824. godine britanskom uredbom o težinama i mjerama. Unapređivan je sve do 1959. godine a uveden je u uporabu u Ujedinjenom kraljevstvu i kolonijama, uključujući i Britansku zajednicu naroda. Sustav još ponegdje postoji (npr. Burma (ili </a:t>
            </a:r>
            <a:r>
              <a:rPr lang="hr-HR" sz="2000" i="1" dirty="0" err="1"/>
              <a:t>Mjanmar</a:t>
            </a:r>
            <a:r>
              <a:rPr lang="hr-HR" sz="2000" i="1" dirty="0"/>
              <a:t>) i Liberija), iako je velikom većinom zamijenjen metarskim sustavom jedinica.</a:t>
            </a:r>
          </a:p>
          <a:p>
            <a:pPr marL="0" indent="0">
              <a:buNone/>
            </a:pPr>
            <a:r>
              <a:rPr lang="hr-HR" sz="2000" i="1" dirty="0"/>
              <a:t>Američki sustav mjera koji se upotrebljava u SAD-u poznat je pod imenom Engleske mjere ili standardne mjere. Upotrebljava se samo u SAD-u, ponegdje zajedno s SI sustavom. Sve veličine Američkog sustava mjera su definirane i u SI sustavu, ali su njihovi odnosi prilično neprikladni za pretvaranja.</a:t>
            </a:r>
          </a:p>
        </p:txBody>
      </p:sp>
    </p:spTree>
    <p:extLst>
      <p:ext uri="{BB962C8B-B14F-4D97-AF65-F5344CB8AC3E}">
        <p14:creationId xmlns:p14="http://schemas.microsoft.com/office/powerpoint/2010/main" val="2006443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7" y="-1"/>
            <a:ext cx="4841298" cy="68580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0361" y="376517"/>
            <a:ext cx="7371639" cy="6481483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 err="1"/>
              <a:t>Avoirdupois</a:t>
            </a:r>
            <a:r>
              <a:rPr lang="hr-HR" sz="2000" i="1" dirty="0"/>
              <a:t> sustav mjera je sustav za mjerenje mase koji se temelji na funti koja ima šesnaest unca. U službenoj upotrebi se nalazi u USA, iako se zadržao i u Kanadi i Ujedinjenom kraljevstvu neslužbeno, zbog navike stanovništva. Riječ </a:t>
            </a:r>
            <a:r>
              <a:rPr lang="hr-HR" sz="2000" i="1" dirty="0" err="1"/>
              <a:t>avoirdupois</a:t>
            </a:r>
            <a:r>
              <a:rPr lang="hr-HR" sz="2000" i="1" dirty="0"/>
              <a:t> je riječ koja dolazi iz starofrancuskog </a:t>
            </a:r>
            <a:r>
              <a:rPr lang="hr-HR" sz="2000" i="1" dirty="0" err="1"/>
              <a:t>aveir</a:t>
            </a:r>
            <a:r>
              <a:rPr lang="hr-HR" sz="2000" i="1" dirty="0"/>
              <a:t> de </a:t>
            </a:r>
            <a:r>
              <a:rPr lang="hr-HR" sz="2000" i="1" dirty="0" err="1"/>
              <a:t>peis</a:t>
            </a:r>
            <a:r>
              <a:rPr lang="hr-HR" sz="2000" i="1" dirty="0"/>
              <a:t>. Starofrancuska riječ ima svoje korijene u latinskom </a:t>
            </a:r>
            <a:r>
              <a:rPr lang="hr-HR" sz="2000" i="1" dirty="0" err="1"/>
              <a:t>habere</a:t>
            </a:r>
            <a:r>
              <a:rPr lang="hr-HR" sz="2000" i="1" dirty="0"/>
              <a:t> što znači imati i </a:t>
            </a:r>
            <a:r>
              <a:rPr lang="hr-HR" sz="2000" i="1" dirty="0" err="1"/>
              <a:t>pensum</a:t>
            </a:r>
            <a:r>
              <a:rPr lang="hr-HR" sz="2000" i="1" dirty="0"/>
              <a:t> - težina. U početku se riječ upotrebljavala za tip robe koja se prodavala vaganjem, a tek kasnije se ova riječ počinje upotrebljavati za sustav mjera koje su se upotrebljavale za mjerenje takve robe.</a:t>
            </a:r>
          </a:p>
          <a:p>
            <a:pPr marL="0" indent="0">
              <a:buNone/>
            </a:pPr>
            <a:r>
              <a:rPr lang="hr-HR" sz="2000" i="1" dirty="0"/>
              <a:t>Međunarodni sustav mjernih jedinica ili Međunarodni sustav jedinica (skraćeno SI prema francuskom nazivu Système International </a:t>
            </a:r>
            <a:r>
              <a:rPr lang="hr-HR" sz="2000" i="1" dirty="0" err="1"/>
              <a:t>d›Unités</a:t>
            </a:r>
            <a:r>
              <a:rPr lang="hr-HR" sz="2000" i="1" dirty="0"/>
              <a:t>) je sustav mjernih jedinica čija je uporaba zakonom propisana u svim državama svijeta osim SAD-a, Liberije i </a:t>
            </a:r>
            <a:r>
              <a:rPr lang="hr-HR" sz="2000" i="1" dirty="0" err="1"/>
              <a:t>Mjanmara</a:t>
            </a:r>
            <a:r>
              <a:rPr lang="hr-HR" sz="2000" i="1" dirty="0"/>
              <a:t>.</a:t>
            </a:r>
          </a:p>
          <a:p>
            <a:pPr marL="0" indent="0">
              <a:buNone/>
            </a:pPr>
            <a:r>
              <a:rPr lang="hr-HR" sz="2000" i="1" dirty="0"/>
              <a:t>Mjerne jedinice u međunarodnom sustavu se definiraju u Međunarodnom uredu za mjere i utege (</a:t>
            </a:r>
            <a:r>
              <a:rPr lang="hr-HR" sz="2000" i="1" dirty="0" err="1"/>
              <a:t>fr</a:t>
            </a:r>
            <a:r>
              <a:rPr lang="hr-HR" sz="2000" i="1" dirty="0"/>
              <a:t>. </a:t>
            </a:r>
            <a:r>
              <a:rPr lang="hr-HR" sz="2000" i="1" dirty="0" err="1"/>
              <a:t>Bureau</a:t>
            </a:r>
            <a:r>
              <a:rPr lang="hr-HR" sz="2000" i="1" dirty="0"/>
              <a:t> International </a:t>
            </a:r>
            <a:r>
              <a:rPr lang="hr-HR" sz="2000" i="1" dirty="0" err="1"/>
              <a:t>des</a:t>
            </a:r>
            <a:r>
              <a:rPr lang="hr-HR" sz="2000" i="1" dirty="0"/>
              <a:t> </a:t>
            </a:r>
            <a:r>
              <a:rPr lang="hr-HR" sz="2000" i="1" dirty="0" err="1"/>
              <a:t>Poids</a:t>
            </a:r>
            <a:r>
              <a:rPr lang="hr-HR" sz="2000" i="1" dirty="0"/>
              <a:t> </a:t>
            </a:r>
            <a:r>
              <a:rPr lang="hr-HR" sz="2000" i="1" dirty="0" err="1"/>
              <a:t>et</a:t>
            </a:r>
            <a:r>
              <a:rPr lang="hr-HR" sz="2000" i="1" dirty="0"/>
              <a:t> </a:t>
            </a:r>
            <a:r>
              <a:rPr lang="hr-HR" sz="2000" i="1" dirty="0" err="1"/>
              <a:t>Mesures</a:t>
            </a:r>
            <a:r>
              <a:rPr lang="hr-HR" sz="2000" i="1" dirty="0"/>
              <a:t>) sa sjedištem u </a:t>
            </a:r>
            <a:r>
              <a:rPr lang="hr-HR" sz="2000" i="1" dirty="0" err="1"/>
              <a:t>Sévresu</a:t>
            </a:r>
            <a:r>
              <a:rPr lang="hr-HR" sz="2000" i="1" dirty="0"/>
              <a:t> kraj Pariza. Ured je osnovan 1875., kada je 17 država potpisalo Dogovor o metru (</a:t>
            </a:r>
            <a:r>
              <a:rPr lang="hr-HR" sz="2000" i="1" dirty="0" err="1"/>
              <a:t>fr</a:t>
            </a:r>
            <a:r>
              <a:rPr lang="hr-HR" sz="2000" i="1" dirty="0"/>
              <a:t>. </a:t>
            </a:r>
            <a:r>
              <a:rPr lang="hr-HR" sz="2000" i="1" dirty="0" err="1"/>
              <a:t>Convention</a:t>
            </a:r>
            <a:r>
              <a:rPr lang="hr-HR" sz="2000" i="1" dirty="0"/>
              <a:t> </a:t>
            </a:r>
            <a:r>
              <a:rPr lang="hr-HR" sz="2000" i="1" dirty="0" err="1"/>
              <a:t>du</a:t>
            </a:r>
            <a:r>
              <a:rPr lang="hr-HR" sz="2000" i="1" dirty="0"/>
              <a:t> Mètre). U Hrvatskoj je Međunarodni sustav uveden u uporabu 1. siječnja 1981., čime su neke do tada korištene jedinice postale nezakonite. (izvor: </a:t>
            </a:r>
            <a:r>
              <a:rPr lang="hr-HR" sz="2000" i="1" dirty="0" err="1"/>
              <a:t>wikipedia</a:t>
            </a:r>
            <a:r>
              <a:rPr lang="hr-HR" sz="2000" i="1" dirty="0"/>
              <a:t>)</a:t>
            </a:r>
          </a:p>
          <a:p>
            <a:pPr marL="0" indent="0">
              <a:buNone/>
            </a:pPr>
            <a:r>
              <a:rPr lang="hr-HR" sz="2000" i="1" dirty="0"/>
              <a:t>Metarski sustav jedinica je uređeni skup mjernih jedinica, nastao u Francuskoj 1795. kako bi se stvorio sustav mjernih jedinica «za sva vremena, za sve narode», za razliku od dotadašnjih, koje su se oslanjale na prisilu (autoritet) i često se mijenjale s promjenom vlasti ili vladara. Pokušalo se mjerne jedinice osloniti na prirodne </a:t>
            </a:r>
            <a:r>
              <a:rPr lang="hr-HR" sz="2000" i="1" dirty="0" err="1"/>
              <a:t>pramjere</a:t>
            </a:r>
            <a:r>
              <a:rPr lang="hr-HR" sz="2000" i="1" dirty="0"/>
              <a:t>, odabrati za svaku veličinu po jednu jedinicu, a od nje decimalnim postupkom tvoriti veće i manje jedinice. Za jedinicu duljine odabran je 40-milijunti dio duljine meridijana, nazvan metar (ustvari započelo se s 10-milijuntim dijelom duljine meridijana koji iz sjevernog pola ide do ekvatora i prolazi kroz Pariz), a iz njega slijedi jedinica ploštine četvorni metar i jedinica obujma kubni metar. Za jedinicu mase (tada se nazivala težinom) odabrana je masa kubnoga centimetra vode, nazvana gram, a naknadno se ustalila tisuću puta veća jedinica, kilogram. Iz decimalnih jedinica Metarskoga sustava razvile su se i neke jedinice s posebnim nazivima, na primjer ar, hektar, litra, tona.</a:t>
            </a:r>
          </a:p>
          <a:p>
            <a:pPr marL="0" indent="0">
              <a:buNone/>
            </a:pPr>
            <a:r>
              <a:rPr lang="hr-HR" sz="2000" i="1" dirty="0"/>
              <a:t>Metarski sustav jedinica razvijao se i proširivao tijekom 19. stoljeća, pojedine su jedinice dobivale posebne nazive (amper, om, volt, vat i druge), a iz njega je 1901. nastao </a:t>
            </a:r>
            <a:r>
              <a:rPr lang="hr-HR" sz="2000" i="1" dirty="0" err="1"/>
              <a:t>Giorgijev</a:t>
            </a:r>
            <a:r>
              <a:rPr lang="hr-HR" sz="2000" i="1" dirty="0"/>
              <a:t> sustav ili MKSA-sustav, osnovan na jedinicama metar, kilogram, sekunda i amper, iz kojega se razvio današnji Međunarodni sustav jedinica.</a:t>
            </a:r>
          </a:p>
        </p:txBody>
      </p:sp>
    </p:spTree>
    <p:extLst>
      <p:ext uri="{BB962C8B-B14F-4D97-AF65-F5344CB8AC3E}">
        <p14:creationId xmlns:p14="http://schemas.microsoft.com/office/powerpoint/2010/main" val="1244183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6" y="0"/>
            <a:ext cx="4849703" cy="6858407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58.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388" y="832964"/>
            <a:ext cx="7944641" cy="543336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8399928" y="832964"/>
            <a:ext cx="3792071" cy="585662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Calculate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height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weight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Izračunaj svoju visinu i težinu.</a:t>
            </a:r>
          </a:p>
          <a:p>
            <a:pPr>
              <a:buFontTx/>
              <a:buChar char="-"/>
            </a:pPr>
            <a:r>
              <a:rPr lang="hr-HR" sz="2000" i="1" dirty="0"/>
              <a:t>Koliko si visok u cm? </a:t>
            </a:r>
            <a:r>
              <a:rPr lang="hr-HR" sz="2000" i="1" dirty="0">
                <a:solidFill>
                  <a:srgbClr val="FF6600"/>
                </a:solidFill>
              </a:rPr>
              <a:t>npr. 168</a:t>
            </a:r>
          </a:p>
          <a:p>
            <a:pPr>
              <a:buFontTx/>
              <a:buChar char="-"/>
            </a:pPr>
            <a:r>
              <a:rPr lang="hr-HR" sz="2000" i="1" dirty="0"/>
              <a:t>Podijeli taj broj sa 2.54. Koliko je to u inčima? </a:t>
            </a:r>
            <a:r>
              <a:rPr lang="hr-HR" sz="2000" i="1" dirty="0">
                <a:solidFill>
                  <a:srgbClr val="FF6600"/>
                </a:solidFill>
              </a:rPr>
              <a:t>npr. 66.14</a:t>
            </a:r>
            <a:endParaRPr lang="hr-HR" sz="2000" i="1" dirty="0"/>
          </a:p>
          <a:p>
            <a:pPr>
              <a:buFontTx/>
              <a:buChar char="-"/>
            </a:pPr>
            <a:r>
              <a:rPr lang="hr-HR" sz="2000" i="1" dirty="0"/>
              <a:t>1 stopa je 12 inča. Podijeli broj koji si dobio sa 12. Koliko je to u stopama? </a:t>
            </a:r>
            <a:r>
              <a:rPr lang="hr-HR" sz="2000" i="1" dirty="0">
                <a:solidFill>
                  <a:srgbClr val="FF6600"/>
                </a:solidFill>
              </a:rPr>
              <a:t>npr. 5</a:t>
            </a:r>
            <a:endParaRPr lang="hr-HR" sz="2000" i="1" dirty="0"/>
          </a:p>
          <a:p>
            <a:pPr>
              <a:buFontTx/>
              <a:buChar char="-"/>
            </a:pPr>
            <a:r>
              <a:rPr lang="hr-HR" sz="2000" i="1" dirty="0"/>
              <a:t>Ostatak koji si dobio ostavi za kasnije! </a:t>
            </a:r>
          </a:p>
          <a:p>
            <a:pPr>
              <a:buFontTx/>
              <a:buChar char="-"/>
            </a:pPr>
            <a:r>
              <a:rPr lang="hr-HR" sz="2000" i="1" dirty="0"/>
              <a:t>Taj broj pomnoži sa 12! </a:t>
            </a:r>
            <a:r>
              <a:rPr lang="hr-HR" sz="2000" i="1" dirty="0">
                <a:solidFill>
                  <a:srgbClr val="FF6600"/>
                </a:solidFill>
              </a:rPr>
              <a:t>npr. 60</a:t>
            </a:r>
            <a:endParaRPr lang="hr-HR" sz="2000" i="1" dirty="0"/>
          </a:p>
          <a:p>
            <a:pPr>
              <a:buFontTx/>
              <a:buChar char="-"/>
            </a:pPr>
            <a:r>
              <a:rPr lang="hr-HR" sz="2000" i="1" dirty="0"/>
              <a:t>Od iznosa inča koji si dobio oduzmi ostatak pomnožen s brojem 12 kako bi dobio svoju visinu u stopama! </a:t>
            </a:r>
            <a:r>
              <a:rPr lang="hr-HR" sz="2000" i="1" dirty="0">
                <a:solidFill>
                  <a:srgbClr val="FF6600"/>
                </a:solidFill>
              </a:rPr>
              <a:t>npr. 66.14 – 60 = 6.14</a:t>
            </a:r>
          </a:p>
          <a:p>
            <a:pPr>
              <a:buFontTx/>
              <a:buChar char="-"/>
            </a:pPr>
            <a:r>
              <a:rPr lang="hr-HR" sz="2000" i="1" dirty="0"/>
              <a:t>Visok si XX stopa i VV inča; </a:t>
            </a:r>
            <a:r>
              <a:rPr lang="hr-HR" sz="2000" i="1" dirty="0">
                <a:solidFill>
                  <a:srgbClr val="FF6600"/>
                </a:solidFill>
              </a:rPr>
              <a:t>npr. 5 stopa i 6 inča, tj. 5 ft 6</a:t>
            </a:r>
            <a:endParaRPr lang="hr-HR" sz="2000" i="1" dirty="0"/>
          </a:p>
          <a:p>
            <a:pPr>
              <a:buFontTx/>
              <a:buChar char="-"/>
            </a:pPr>
            <a:r>
              <a:rPr lang="hr-HR" sz="2000" i="1" dirty="0"/>
              <a:t>Koliko imaš kilograma? </a:t>
            </a:r>
            <a:r>
              <a:rPr lang="hr-HR" sz="2000" i="1" dirty="0">
                <a:solidFill>
                  <a:srgbClr val="FF6600"/>
                </a:solidFill>
              </a:rPr>
              <a:t>npr. 48</a:t>
            </a:r>
            <a:endParaRPr lang="hr-HR" sz="2000" i="1" dirty="0"/>
          </a:p>
          <a:p>
            <a:pPr>
              <a:buFontTx/>
              <a:buChar char="-"/>
            </a:pPr>
            <a:r>
              <a:rPr lang="hr-HR" sz="2000" i="1" dirty="0"/>
              <a:t>Podijeli ovaj broj sa 0.45. Koliko težiš u funtama? </a:t>
            </a:r>
            <a:r>
              <a:rPr lang="hr-HR" sz="2000" i="1" dirty="0">
                <a:solidFill>
                  <a:srgbClr val="FF6600"/>
                </a:solidFill>
              </a:rPr>
              <a:t>npr. 111 lb</a:t>
            </a: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52153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7" y="0"/>
            <a:ext cx="4849414" cy="685799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34689" y="753035"/>
            <a:ext cx="7106053" cy="57774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How many kilograms do these people have?</a:t>
            </a:r>
            <a:br>
              <a:rPr lang="hr-HR" sz="2000" b="1" dirty="0"/>
            </a:br>
            <a:r>
              <a:rPr lang="hr-HR" sz="2000" i="1" dirty="0"/>
              <a:t>Koliko kilograma ovi ljudi teže?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0099" y="1461680"/>
            <a:ext cx="8569587" cy="393463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90300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F58D0F7B-64E7-4310-8352-4092F1C232BD}"/>
              </a:ext>
            </a:extLst>
          </p:cNvPr>
          <p:cNvSpPr txBox="1">
            <a:spLocks/>
          </p:cNvSpPr>
          <p:nvPr/>
        </p:nvSpPr>
        <p:spPr>
          <a:xfrm>
            <a:off x="-754" y="2210641"/>
            <a:ext cx="4839054" cy="20072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Some animals smell and scare people away.</a:t>
            </a:r>
            <a:br>
              <a:rPr lang="hr-HR" sz="2000" b="1" dirty="0"/>
            </a:br>
            <a:r>
              <a:rPr lang="hr-HR" sz="2000" i="1" dirty="0"/>
              <a:t>Neke životinje imaju neugodan miris i time plaše ljude oko sebe.</a:t>
            </a:r>
            <a:endParaRPr lang="en-US" sz="2000" i="1" dirty="0"/>
          </a:p>
          <a:p>
            <a:pPr marL="0" indent="0">
              <a:buNone/>
            </a:pPr>
            <a:r>
              <a:rPr lang="en-US" sz="2000" b="1" dirty="0"/>
              <a:t>What do you think why animals smell?</a:t>
            </a:r>
            <a:br>
              <a:rPr lang="hr-HR" sz="2000" b="1" dirty="0"/>
            </a:br>
            <a:r>
              <a:rPr lang="hr-HR" sz="2000" i="1" dirty="0"/>
              <a:t>Što misliš zašto neke životinje imaju neugodan miris?</a:t>
            </a:r>
            <a:endParaRPr lang="hr-HR" sz="20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1E44272B-FD29-468B-BDAF-9E2617D04B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704" y="11719"/>
            <a:ext cx="4861004" cy="6867767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43D2F9BC-6FD4-42DE-967C-AE4567A1CC39}"/>
              </a:ext>
            </a:extLst>
          </p:cNvPr>
          <p:cNvSpPr txBox="1">
            <a:spLocks/>
          </p:cNvSpPr>
          <p:nvPr/>
        </p:nvSpPr>
        <p:spPr>
          <a:xfrm>
            <a:off x="4829437" y="-427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64.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3E9A7EDC-7833-4392-932A-B57D4D58E5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7826" y="3928807"/>
            <a:ext cx="6647208" cy="124302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73EB294C-3FBC-41F9-9869-BCAEE40BCEE1}"/>
              </a:ext>
            </a:extLst>
          </p:cNvPr>
          <p:cNvSpPr txBox="1">
            <a:spLocks/>
          </p:cNvSpPr>
          <p:nvPr/>
        </p:nvSpPr>
        <p:spPr>
          <a:xfrm>
            <a:off x="4829437" y="1532964"/>
            <a:ext cx="6851575" cy="61550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Unlike the dogs or cats you like to cuddle with, these animals will</a:t>
            </a:r>
            <a:r>
              <a:rPr lang="hr-HR" sz="2000" b="1" dirty="0"/>
              <a:t> </a:t>
            </a:r>
            <a:r>
              <a:rPr lang="en-US" sz="2000" b="1" dirty="0"/>
              <a:t>scare you away because of their horrible smell. Animals smell for</a:t>
            </a:r>
            <a:r>
              <a:rPr lang="hr-HR" sz="2000" b="1" dirty="0"/>
              <a:t> </a:t>
            </a:r>
            <a:r>
              <a:rPr lang="en-US" sz="2000" b="1" dirty="0"/>
              <a:t>a number of reasons, and smelly animals can be found all over</a:t>
            </a:r>
            <a:r>
              <a:rPr lang="hr-HR" sz="2000" b="1" dirty="0"/>
              <a:t> </a:t>
            </a:r>
            <a:r>
              <a:rPr lang="en-US" sz="2000" b="1" dirty="0"/>
              <a:t>the world.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Za razliku od mačke i psa s kojima se možeš maziti, neke životinje će te prestrašiti svojim užasnim mirisom. Neke životinje imaju neugodan miris zbog velikog broja razloga, a takve životinje mogu se naći diljem svijeta.</a:t>
            </a:r>
          </a:p>
        </p:txBody>
      </p:sp>
    </p:spTree>
    <p:extLst>
      <p:ext uri="{BB962C8B-B14F-4D97-AF65-F5344CB8AC3E}">
        <p14:creationId xmlns:p14="http://schemas.microsoft.com/office/powerpoint/2010/main" val="2222979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/>
      <p:bldP spid="7" grpId="0" build="p"/>
      <p:bldP spid="1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188D7D51-9D4C-40C4-848F-2F1A7CB953E2}"/>
              </a:ext>
            </a:extLst>
          </p:cNvPr>
          <p:cNvSpPr txBox="1">
            <a:spLocks/>
          </p:cNvSpPr>
          <p:nvPr/>
        </p:nvSpPr>
        <p:spPr>
          <a:xfrm>
            <a:off x="8295" y="886216"/>
            <a:ext cx="7094284" cy="7680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b="1" dirty="0" err="1"/>
              <a:t>odour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 err="1"/>
              <a:t>marsupial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 err="1"/>
              <a:t>mammal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 err="1"/>
              <a:t>insect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 err="1"/>
              <a:t>rodent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(anal) </a:t>
            </a:r>
            <a:r>
              <a:rPr lang="hr-HR" sz="1900" b="1" dirty="0" err="1"/>
              <a:t>gland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 err="1"/>
              <a:t>skunk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 err="1"/>
              <a:t>jaws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 err="1"/>
              <a:t>musk</a:t>
            </a:r>
            <a:r>
              <a:rPr lang="hr-HR" sz="1900" b="1" dirty="0"/>
              <a:t> </a:t>
            </a:r>
            <a:r>
              <a:rPr lang="hr-HR" sz="1900" b="1" dirty="0" err="1"/>
              <a:t>ox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 err="1"/>
              <a:t>mating</a:t>
            </a:r>
            <a:r>
              <a:rPr lang="hr-HR" sz="1900" b="1" dirty="0"/>
              <a:t> </a:t>
            </a:r>
            <a:r>
              <a:rPr lang="hr-HR" sz="1900" b="1" dirty="0" err="1"/>
              <a:t>season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 err="1"/>
              <a:t>horns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 err="1"/>
              <a:t>crops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 err="1"/>
              <a:t>stench</a:t>
            </a:r>
            <a:endParaRPr lang="hr-HR" sz="1900" b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A3B0F949-2805-4B8E-932B-15CB682A16FE}"/>
              </a:ext>
            </a:extLst>
          </p:cNvPr>
          <p:cNvSpPr txBox="1">
            <a:spLocks/>
          </p:cNvSpPr>
          <p:nvPr/>
        </p:nvSpPr>
        <p:spPr>
          <a:xfrm>
            <a:off x="1930982" y="886217"/>
            <a:ext cx="7094284" cy="8000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i="1" dirty="0"/>
              <a:t>miris</a:t>
            </a:r>
          </a:p>
          <a:p>
            <a:pPr marL="0" indent="0">
              <a:buNone/>
            </a:pPr>
            <a:r>
              <a:rPr lang="hr-HR" sz="1900" i="1" dirty="0"/>
              <a:t>tobolčar</a:t>
            </a:r>
          </a:p>
          <a:p>
            <a:pPr marL="0" indent="0">
              <a:buNone/>
            </a:pPr>
            <a:r>
              <a:rPr lang="hr-HR" sz="1900" i="1" dirty="0"/>
              <a:t>sisavac</a:t>
            </a:r>
          </a:p>
          <a:p>
            <a:pPr marL="0" indent="0">
              <a:buNone/>
            </a:pPr>
            <a:r>
              <a:rPr lang="hr-HR" sz="1900" i="1" dirty="0"/>
              <a:t>insekt, kukac</a:t>
            </a:r>
          </a:p>
          <a:p>
            <a:pPr marL="0" indent="0">
              <a:buNone/>
            </a:pPr>
            <a:r>
              <a:rPr lang="hr-HR" sz="1900" i="1" dirty="0"/>
              <a:t>glodavac</a:t>
            </a:r>
          </a:p>
          <a:p>
            <a:pPr marL="0" indent="0">
              <a:buNone/>
            </a:pPr>
            <a:r>
              <a:rPr lang="hr-HR" sz="1900" i="1" dirty="0"/>
              <a:t>(analne) žlijezde</a:t>
            </a:r>
          </a:p>
          <a:p>
            <a:pPr marL="0" indent="0">
              <a:buNone/>
            </a:pPr>
            <a:r>
              <a:rPr lang="hr-HR" sz="1900" i="1" dirty="0"/>
              <a:t>tvor</a:t>
            </a:r>
          </a:p>
          <a:p>
            <a:pPr marL="0" indent="0">
              <a:buNone/>
            </a:pPr>
            <a:r>
              <a:rPr lang="hr-HR" sz="1900" i="1" dirty="0"/>
              <a:t>ralje</a:t>
            </a:r>
          </a:p>
          <a:p>
            <a:pPr marL="0" indent="0">
              <a:buNone/>
            </a:pPr>
            <a:r>
              <a:rPr lang="hr-HR" sz="1900" i="1" dirty="0"/>
              <a:t>mošusni vol</a:t>
            </a:r>
          </a:p>
          <a:p>
            <a:pPr marL="0" indent="0">
              <a:buNone/>
            </a:pPr>
            <a:r>
              <a:rPr lang="hr-HR" sz="1900" i="1" dirty="0"/>
              <a:t>sezona parenja</a:t>
            </a:r>
          </a:p>
          <a:p>
            <a:pPr marL="0" indent="0">
              <a:buNone/>
            </a:pPr>
            <a:r>
              <a:rPr lang="hr-HR" sz="1900" i="1" dirty="0"/>
              <a:t>rogovi</a:t>
            </a:r>
          </a:p>
          <a:p>
            <a:pPr marL="0" indent="0">
              <a:buNone/>
            </a:pPr>
            <a:r>
              <a:rPr lang="hr-HR" sz="1900" i="1" dirty="0"/>
              <a:t>usjevi</a:t>
            </a:r>
          </a:p>
          <a:p>
            <a:pPr marL="0" indent="0">
              <a:buNone/>
            </a:pPr>
            <a:r>
              <a:rPr lang="hr-HR" sz="1900" i="1" dirty="0"/>
              <a:t>smrad</a:t>
            </a:r>
          </a:p>
          <a:p>
            <a:pPr marL="0" indent="0">
              <a:buNone/>
            </a:pPr>
            <a:endParaRPr lang="hr-HR" sz="1900" i="1" dirty="0"/>
          </a:p>
          <a:p>
            <a:pPr marL="0" indent="0">
              <a:buNone/>
            </a:pPr>
            <a:endParaRPr lang="hr-HR" sz="1900" i="1" dirty="0"/>
          </a:p>
          <a:p>
            <a:pPr marL="0" indent="0">
              <a:buNone/>
            </a:pPr>
            <a:endParaRPr lang="hr-HR" sz="1900" i="1" dirty="0"/>
          </a:p>
          <a:p>
            <a:pPr marL="0" indent="0">
              <a:buNone/>
            </a:pPr>
            <a:endParaRPr lang="hr-HR" sz="1900" i="1" dirty="0"/>
          </a:p>
          <a:p>
            <a:pPr marL="0" indent="0">
              <a:buNone/>
            </a:pPr>
            <a:endParaRPr lang="hr-HR" sz="1900" i="1" dirty="0"/>
          </a:p>
          <a:p>
            <a:pPr marL="0" indent="0">
              <a:buNone/>
            </a:pPr>
            <a:endParaRPr lang="hr-HR" sz="1900" i="1" dirty="0"/>
          </a:p>
          <a:p>
            <a:pPr marL="0" indent="0">
              <a:buNone/>
            </a:pPr>
            <a:endParaRPr lang="hr-HR" sz="1900" i="1" dirty="0"/>
          </a:p>
          <a:p>
            <a:pPr marL="0" indent="0">
              <a:buNone/>
            </a:pPr>
            <a:endParaRPr lang="hr-HR" sz="1900" i="1" dirty="0"/>
          </a:p>
          <a:p>
            <a:pPr marL="0" indent="0">
              <a:buNone/>
            </a:pPr>
            <a:endParaRPr lang="hr-HR" sz="1900" i="1" dirty="0"/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F58D0F7B-64E7-4310-8352-4092F1C232BD}"/>
              </a:ext>
            </a:extLst>
          </p:cNvPr>
          <p:cNvSpPr txBox="1">
            <a:spLocks/>
          </p:cNvSpPr>
          <p:nvPr/>
        </p:nvSpPr>
        <p:spPr>
          <a:xfrm>
            <a:off x="-754" y="-823"/>
            <a:ext cx="4839054" cy="42187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expressions</a:t>
            </a:r>
            <a:r>
              <a:rPr lang="hr-HR" sz="2000" b="1" dirty="0"/>
              <a:t>? </a:t>
            </a:r>
            <a:r>
              <a:rPr lang="hr-HR" sz="2000" i="1" dirty="0"/>
              <a:t>Prepoznaješ li značenje ovih izraza?</a:t>
            </a:r>
            <a:r>
              <a:rPr lang="en-US" sz="2000" b="1" dirty="0"/>
              <a:t> </a:t>
            </a: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1E44272B-FD29-468B-BDAF-9E2617D04B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0" y="-4270"/>
            <a:ext cx="4859000" cy="686227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43D2F9BC-6FD4-42DE-967C-AE4567A1CC39}"/>
              </a:ext>
            </a:extLst>
          </p:cNvPr>
          <p:cNvSpPr txBox="1">
            <a:spLocks/>
          </p:cNvSpPr>
          <p:nvPr/>
        </p:nvSpPr>
        <p:spPr>
          <a:xfrm>
            <a:off x="4829437" y="-427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64.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3E9A7EDC-7833-4392-932A-B57D4D58E5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082" y="2707341"/>
            <a:ext cx="11884650" cy="401694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73EB294C-3FBC-41F9-9869-BCAEE40BCEE1}"/>
              </a:ext>
            </a:extLst>
          </p:cNvPr>
          <p:cNvSpPr txBox="1">
            <a:spLocks/>
          </p:cNvSpPr>
          <p:nvPr/>
        </p:nvSpPr>
        <p:spPr>
          <a:xfrm>
            <a:off x="4829437" y="457200"/>
            <a:ext cx="7371638" cy="72308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about these</a:t>
            </a:r>
            <a:r>
              <a:rPr lang="hr-HR" sz="2000" b="1" dirty="0"/>
              <a:t> </a:t>
            </a:r>
            <a:r>
              <a:rPr lang="en-US" sz="2000" b="1" dirty="0"/>
              <a:t>animals and say why they smell. Is it to protect</a:t>
            </a:r>
            <a:r>
              <a:rPr lang="hr-HR" sz="2000" b="1" dirty="0"/>
              <a:t> </a:t>
            </a:r>
            <a:r>
              <a:rPr lang="en-US" sz="2000" b="1" dirty="0"/>
              <a:t>themselves? Is it to attract females?</a:t>
            </a:r>
            <a:r>
              <a:rPr lang="hr-HR" sz="2000" b="1" dirty="0"/>
              <a:t> </a:t>
            </a:r>
            <a:r>
              <a:rPr lang="hr-HR" sz="2000" i="1" dirty="0"/>
              <a:t>Pročitaj tekstove o životinjama i razmisli zašto imaju neugodan miris – kako bi se zaštitile ili kako bi privukli ženke? </a:t>
            </a:r>
          </a:p>
          <a:p>
            <a:pPr marL="0" indent="0">
              <a:buNone/>
            </a:pPr>
            <a:r>
              <a:rPr lang="en-US" sz="2000" b="1" dirty="0"/>
              <a:t>Write numbers to order the animals according to their size (1 – the smallest, 4 – the largest)</a:t>
            </a:r>
            <a:r>
              <a:rPr lang="hr-HR" sz="2000" b="1" dirty="0"/>
              <a:t>. </a:t>
            </a:r>
            <a:r>
              <a:rPr lang="hr-HR" sz="2000" i="1" dirty="0"/>
              <a:t>Napiši brojeve s obzirom na veličinu životinje (1 – najmanja, 4 – najveća).</a:t>
            </a:r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06D1A985-A2E4-4F6F-869F-D6CE8CD7C207}"/>
              </a:ext>
            </a:extLst>
          </p:cNvPr>
          <p:cNvSpPr txBox="1">
            <a:spLocks/>
          </p:cNvSpPr>
          <p:nvPr/>
        </p:nvSpPr>
        <p:spPr>
          <a:xfrm>
            <a:off x="9704762" y="4513945"/>
            <a:ext cx="65071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1221EEF2-6910-48DC-B6D1-CD4872FBFFB2}"/>
              </a:ext>
            </a:extLst>
          </p:cNvPr>
          <p:cNvSpPr txBox="1">
            <a:spLocks/>
          </p:cNvSpPr>
          <p:nvPr/>
        </p:nvSpPr>
        <p:spPr>
          <a:xfrm>
            <a:off x="1605625" y="4065631"/>
            <a:ext cx="65071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61D28BB6-E0DE-46DC-9511-AF524A11FDA5}"/>
              </a:ext>
            </a:extLst>
          </p:cNvPr>
          <p:cNvSpPr txBox="1">
            <a:spLocks/>
          </p:cNvSpPr>
          <p:nvPr/>
        </p:nvSpPr>
        <p:spPr>
          <a:xfrm>
            <a:off x="3912001" y="5254741"/>
            <a:ext cx="65071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1AA33B87-A772-4BBB-885E-D1EEAEFDCC78}"/>
              </a:ext>
            </a:extLst>
          </p:cNvPr>
          <p:cNvSpPr txBox="1">
            <a:spLocks/>
          </p:cNvSpPr>
          <p:nvPr/>
        </p:nvSpPr>
        <p:spPr>
          <a:xfrm>
            <a:off x="7403674" y="3178202"/>
            <a:ext cx="65071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00756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 build="p"/>
      <p:bldP spid="27" grpId="0" build="p"/>
      <p:bldP spid="7" grpId="0" build="p"/>
      <p:bldP spid="12" grpId="0" build="p"/>
      <p:bldP spid="10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37" y="-15500"/>
            <a:ext cx="4857741" cy="6882466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65.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715620" y="437272"/>
            <a:ext cx="6482163" cy="64296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True</a:t>
            </a:r>
            <a:r>
              <a:rPr lang="hr-HR" sz="2000" b="1" dirty="0"/>
              <a:t> </a:t>
            </a:r>
            <a:r>
              <a:rPr lang="hr-HR" sz="2000" b="1" dirty="0" err="1"/>
              <a:t>or</a:t>
            </a:r>
            <a:r>
              <a:rPr lang="hr-HR" sz="2000" b="1" dirty="0"/>
              <a:t> </a:t>
            </a:r>
            <a:r>
              <a:rPr lang="hr-HR" sz="2000" b="1" dirty="0" err="1"/>
              <a:t>false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Jesu li rečenice točne ili netočne?</a:t>
            </a:r>
          </a:p>
          <a:p>
            <a:pPr marL="0" indent="0">
              <a:buNone/>
            </a:pPr>
            <a:endParaRPr lang="hr-HR" sz="20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64" y="437272"/>
            <a:ext cx="5349656" cy="187528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0868D93B-3967-48DD-A35D-C0A2F1C37F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8312" y="2456979"/>
            <a:ext cx="5855012" cy="412313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3" name="Picture 2" descr="Vidi izvornu sliku">
            <a:extLst>
              <a:ext uri="{FF2B5EF4-FFF2-40B4-BE49-F238E27FC236}">
                <a16:creationId xmlns:a16="http://schemas.microsoft.com/office/drawing/2014/main" id="{DEA003E0-4FF1-4996-BFFF-0D72600900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4538" y="1122047"/>
            <a:ext cx="206495" cy="234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Vidi izvornu sliku">
            <a:extLst>
              <a:ext uri="{FF2B5EF4-FFF2-40B4-BE49-F238E27FC236}">
                <a16:creationId xmlns:a16="http://schemas.microsoft.com/office/drawing/2014/main" id="{6D992767-C6FF-4BC8-B193-7AC97602FD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9064" y="1327386"/>
            <a:ext cx="206495" cy="234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Vidi izvornu sliku">
            <a:extLst>
              <a:ext uri="{FF2B5EF4-FFF2-40B4-BE49-F238E27FC236}">
                <a16:creationId xmlns:a16="http://schemas.microsoft.com/office/drawing/2014/main" id="{351100AE-D783-44EC-AE1B-2EE3D32A8E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1884" y="1562324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Vidi izvornu sliku">
            <a:extLst>
              <a:ext uri="{FF2B5EF4-FFF2-40B4-BE49-F238E27FC236}">
                <a16:creationId xmlns:a16="http://schemas.microsoft.com/office/drawing/2014/main" id="{4C3FBC15-5565-4DAD-89DD-7644A6E77B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4445" y="1912619"/>
            <a:ext cx="206495" cy="234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DA5B98BB-6045-403C-9462-CA052047FCC8}"/>
              </a:ext>
            </a:extLst>
          </p:cNvPr>
          <p:cNvSpPr txBox="1">
            <a:spLocks/>
          </p:cNvSpPr>
          <p:nvPr/>
        </p:nvSpPr>
        <p:spPr>
          <a:xfrm>
            <a:off x="5713986" y="1470212"/>
            <a:ext cx="6636197" cy="554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text again and find the words</a:t>
            </a:r>
            <a:r>
              <a:rPr lang="hr-HR" sz="2000" b="1" dirty="0"/>
              <a:t> </a:t>
            </a:r>
            <a:r>
              <a:rPr lang="en-US" sz="2000" b="1" dirty="0"/>
              <a:t>that mean</a:t>
            </a:r>
            <a:r>
              <a:rPr lang="hr-HR" sz="2000" b="1"/>
              <a:t>: </a:t>
            </a:r>
            <a:br>
              <a:rPr lang="hr-HR" sz="2000" b="1" dirty="0"/>
            </a:br>
            <a:r>
              <a:rPr lang="hr-HR" sz="2000" i="1" dirty="0"/>
              <a:t>Pročitaj tekst još jednom i pronađi </a:t>
            </a:r>
            <a:r>
              <a:rPr lang="hr-HR" sz="2000" i="1"/>
              <a:t>riječi sa sljedećim značenjem:</a:t>
            </a:r>
            <a:endParaRPr lang="hr-HR" sz="2000" b="1" dirty="0"/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AB5A0D1A-27F5-47B9-9511-C60AE0F6BE33}"/>
              </a:ext>
            </a:extLst>
          </p:cNvPr>
          <p:cNvSpPr txBox="1">
            <a:spLocks/>
          </p:cNvSpPr>
          <p:nvPr/>
        </p:nvSpPr>
        <p:spPr>
          <a:xfrm>
            <a:off x="6813176" y="3376668"/>
            <a:ext cx="1962112" cy="31317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rodents</a:t>
            </a:r>
            <a:endParaRPr lang="hr-HR" sz="200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bad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temper</a:t>
            </a:r>
            <a:endParaRPr lang="hr-HR" sz="200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horns</a:t>
            </a:r>
            <a:endParaRPr lang="hr-HR" sz="200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predator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insects</a:t>
            </a:r>
            <a:endParaRPr lang="hr-HR" sz="200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mating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season</a:t>
            </a:r>
            <a:endParaRPr lang="hr-HR" sz="200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mammal</a:t>
            </a:r>
            <a:endParaRPr lang="hr-HR" sz="200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territory</a:t>
            </a:r>
            <a:endParaRPr lang="hr-HR" sz="200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marsupials</a:t>
            </a:r>
            <a:endParaRPr lang="hr-HR" sz="200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crops</a:t>
            </a:r>
            <a:endParaRPr lang="hr-HR" sz="200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9286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23" grpId="0" build="p"/>
      <p:bldP spid="2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75" y="0"/>
            <a:ext cx="4827540" cy="683967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0361" y="0"/>
            <a:ext cx="7371639" cy="78930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Which of the words in the USEFUL EXPRESSIONS box are used to describe a bad smell (stench)?</a:t>
            </a:r>
            <a:r>
              <a:rPr lang="hr-HR" sz="2000" b="1" dirty="0"/>
              <a:t> </a:t>
            </a:r>
            <a:r>
              <a:rPr lang="hr-HR" sz="2000" i="1" dirty="0"/>
              <a:t>Koje od riječi iz USEFUL EXPRESSIONS kutka koristiš za opisivanje neugodnog mirisa (smrada)?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even</a:t>
            </a:r>
            <a:r>
              <a:rPr lang="hr-HR" sz="2000" b="1" dirty="0"/>
              <a:t> </a:t>
            </a:r>
            <a:r>
              <a:rPr lang="hr-HR" sz="2000" b="1" dirty="0" err="1"/>
              <a:t>seen</a:t>
            </a:r>
            <a:r>
              <a:rPr lang="hr-HR" sz="2000" b="1" dirty="0"/>
              <a:t> </a:t>
            </a:r>
            <a:r>
              <a:rPr lang="hr-HR" sz="2000" b="1" dirty="0" err="1"/>
              <a:t>or</a:t>
            </a:r>
            <a:r>
              <a:rPr lang="hr-HR" sz="2000" b="1" dirty="0"/>
              <a:t> </a:t>
            </a:r>
            <a:r>
              <a:rPr lang="hr-HR" sz="2000" b="1" dirty="0" err="1"/>
              <a:t>smelled</a:t>
            </a:r>
            <a:r>
              <a:rPr lang="hr-HR" sz="2000" b="1" dirty="0"/>
              <a:t> </a:t>
            </a:r>
            <a:r>
              <a:rPr lang="hr-HR" sz="2000" b="1" dirty="0" err="1"/>
              <a:t>an</a:t>
            </a:r>
            <a:r>
              <a:rPr lang="hr-HR" sz="2000" b="1" dirty="0"/>
              <a:t> </a:t>
            </a:r>
            <a:r>
              <a:rPr lang="hr-HR" sz="2000" b="1" dirty="0" err="1"/>
              <a:t>insect</a:t>
            </a:r>
            <a:r>
              <a:rPr lang="hr-HR" sz="2000" b="1" dirty="0"/>
              <a:t>? How? </a:t>
            </a:r>
            <a:br>
              <a:rPr lang="hr-HR" sz="2000" i="1" dirty="0"/>
            </a:br>
            <a:r>
              <a:rPr lang="hr-HR" sz="2000" i="1" dirty="0"/>
              <a:t>Jesi li ikad vidio ili </a:t>
            </a:r>
            <a:r>
              <a:rPr lang="hr-HR" sz="2000" i="1" dirty="0" err="1"/>
              <a:t>pomirišao</a:t>
            </a:r>
            <a:r>
              <a:rPr lang="hr-HR" sz="2000" i="1" dirty="0"/>
              <a:t> nekog insekta? Kako?</a:t>
            </a:r>
          </a:p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happened</a:t>
            </a:r>
            <a:r>
              <a:rPr lang="hr-HR" sz="2000" b="1" dirty="0"/>
              <a:t>?</a:t>
            </a:r>
            <a:br>
              <a:rPr lang="hr-HR" sz="2000" i="1" dirty="0"/>
            </a:br>
            <a:r>
              <a:rPr lang="hr-HR" sz="2000" i="1" dirty="0"/>
              <a:t>Što se tada dogodilo?</a:t>
            </a:r>
          </a:p>
          <a:p>
            <a:pPr marL="0" indent="0">
              <a:buNone/>
            </a:pPr>
            <a:r>
              <a:rPr lang="hr-HR" sz="2000" b="1" dirty="0" err="1"/>
              <a:t>Which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animals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used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perfume</a:t>
            </a:r>
            <a:r>
              <a:rPr lang="hr-HR" sz="2000" b="1" dirty="0"/>
              <a:t> </a:t>
            </a:r>
            <a:r>
              <a:rPr lang="hr-HR" sz="2000" b="1" dirty="0" err="1"/>
              <a:t>industry</a:t>
            </a:r>
            <a:r>
              <a:rPr lang="hr-HR" sz="2000" b="1" dirty="0"/>
              <a:t>?</a:t>
            </a:r>
            <a:br>
              <a:rPr lang="hr-HR" sz="2000" i="1" dirty="0"/>
            </a:br>
            <a:r>
              <a:rPr lang="hr-HR" sz="2000" i="1" dirty="0"/>
              <a:t>Koja od životinja navedenih u tekstu se koristi u parfemskoj industriji?</a:t>
            </a:r>
          </a:p>
          <a:p>
            <a:pPr marL="0" indent="0">
              <a:buNone/>
            </a:pPr>
            <a:r>
              <a:rPr lang="hr-HR" sz="2000" b="1" dirty="0" err="1"/>
              <a:t>Which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animals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a </a:t>
            </a:r>
            <a:r>
              <a:rPr lang="hr-HR" sz="2000" b="1" dirty="0" err="1"/>
              <a:t>marsupial</a:t>
            </a:r>
            <a:r>
              <a:rPr lang="hr-HR" sz="2000" b="1" dirty="0"/>
              <a:t>? </a:t>
            </a:r>
            <a:br>
              <a:rPr lang="hr-HR" sz="2000" i="1" dirty="0"/>
            </a:br>
            <a:r>
              <a:rPr lang="hr-HR" sz="2000" i="1" dirty="0"/>
              <a:t>Koja od navedenih životinja je tobolčar?</a:t>
            </a:r>
          </a:p>
          <a:p>
            <a:pPr marL="0" indent="0">
              <a:buNone/>
            </a:pPr>
            <a:r>
              <a:rPr lang="hr-HR" sz="2000" b="1" dirty="0" err="1"/>
              <a:t>Which</a:t>
            </a:r>
            <a:r>
              <a:rPr lang="hr-HR" sz="2000" b="1" dirty="0"/>
              <a:t> one </a:t>
            </a:r>
            <a:r>
              <a:rPr lang="hr-HR" sz="2000" b="1" dirty="0" err="1"/>
              <a:t>has</a:t>
            </a:r>
            <a:r>
              <a:rPr lang="hr-HR" sz="2000" b="1" dirty="0"/>
              <a:t> </a:t>
            </a:r>
            <a:r>
              <a:rPr lang="hr-HR" sz="2000" b="1" dirty="0" err="1"/>
              <a:t>got</a:t>
            </a:r>
            <a:r>
              <a:rPr lang="hr-HR" sz="2000" b="1" dirty="0"/>
              <a:t> a </a:t>
            </a:r>
            <a:r>
              <a:rPr lang="hr-HR" sz="2000" b="1" dirty="0" err="1"/>
              <a:t>bad</a:t>
            </a:r>
            <a:r>
              <a:rPr lang="hr-HR" sz="2000" b="1" dirty="0"/>
              <a:t> </a:t>
            </a:r>
            <a:r>
              <a:rPr lang="hr-HR" sz="2000" b="1" dirty="0" err="1"/>
              <a:t>temper</a:t>
            </a:r>
            <a:r>
              <a:rPr lang="hr-HR" sz="2000" b="1" dirty="0"/>
              <a:t>?</a:t>
            </a:r>
            <a:br>
              <a:rPr lang="hr-HR" sz="2000" i="1" dirty="0"/>
            </a:br>
            <a:r>
              <a:rPr lang="hr-HR" sz="2000" i="1" dirty="0"/>
              <a:t>Koja od navedenih životinja ima lošu narav?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56" y="959224"/>
            <a:ext cx="11449215" cy="50694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92B7D0C5-78B7-4188-90A5-08943B2320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857" y="1595322"/>
            <a:ext cx="4157884" cy="464411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86316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75" y="0"/>
            <a:ext cx="4827540" cy="683967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0361" y="0"/>
            <a:ext cx="7371639" cy="78930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Find three verbs in the text which are used with the nouns smell or </a:t>
            </a:r>
            <a:r>
              <a:rPr lang="en-US" sz="2000" b="1" dirty="0" err="1"/>
              <a:t>odour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r>
              <a:rPr lang="hr-HR" sz="2000" i="1" dirty="0"/>
              <a:t>Pronađi u tekstu tri glagola koja su upotrijebljena uz imenice </a:t>
            </a:r>
            <a:r>
              <a:rPr lang="hr-HR" sz="2000" b="1" dirty="0" err="1"/>
              <a:t>smell</a:t>
            </a:r>
            <a:r>
              <a:rPr lang="hr-HR" sz="2000" i="1" dirty="0"/>
              <a:t> i </a:t>
            </a:r>
            <a:r>
              <a:rPr lang="hr-HR" sz="2000" b="1" dirty="0" err="1"/>
              <a:t>odour</a:t>
            </a:r>
            <a:r>
              <a:rPr lang="hr-HR" sz="2000" i="1" dirty="0"/>
              <a:t>.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r>
              <a:rPr lang="en-US" sz="2000" b="1" dirty="0"/>
              <a:t>Smell or </a:t>
            </a:r>
            <a:r>
              <a:rPr lang="en-US" sz="2000" b="1" dirty="0" err="1"/>
              <a:t>odour</a:t>
            </a:r>
            <a:r>
              <a:rPr lang="en-US" sz="2000" b="1" dirty="0"/>
              <a:t> can be: offensive, unpleasant,</a:t>
            </a:r>
            <a:r>
              <a:rPr lang="hr-HR" sz="2000" b="1" dirty="0"/>
              <a:t> </a:t>
            </a:r>
            <a:r>
              <a:rPr lang="en-US" sz="2000" b="1" dirty="0"/>
              <a:t>stale, heavy, strong, sweet, sharp, terrible,</a:t>
            </a:r>
            <a:r>
              <a:rPr lang="hr-HR" sz="2000" b="1" dirty="0"/>
              <a:t> </a:t>
            </a:r>
            <a:r>
              <a:rPr lang="en-US" sz="2000" b="1" dirty="0"/>
              <a:t>nauseating, spicy, lovely, wonderful...</a:t>
            </a:r>
            <a:br>
              <a:rPr lang="hr-HR" sz="2000" i="1" dirty="0"/>
            </a:br>
            <a:r>
              <a:rPr lang="hr-HR" sz="2000" i="1" dirty="0"/>
              <a:t>Pročitaj kakvi sve mirisi mogu biti, a potom zapiši po jedan ili dva primjera uz svaki pridjev u svoje bilježnice.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7030A0"/>
                </a:solidFill>
              </a:rPr>
              <a:t>Sulphuretted hydrogen is a </a:t>
            </a:r>
            <a:r>
              <a:rPr lang="en-US" sz="2000" b="1" dirty="0" err="1">
                <a:solidFill>
                  <a:srgbClr val="7030A0"/>
                </a:solidFill>
              </a:rPr>
              <a:t>colourless</a:t>
            </a:r>
            <a:r>
              <a:rPr lang="en-US" sz="2000" b="1" dirty="0">
                <a:solidFill>
                  <a:srgbClr val="7030A0"/>
                </a:solidFill>
              </a:rPr>
              <a:t> gas possessing an extremely offensive </a:t>
            </a:r>
            <a:r>
              <a:rPr lang="en-US" sz="2000" b="1" dirty="0" err="1">
                <a:solidFill>
                  <a:srgbClr val="7030A0"/>
                </a:solidFill>
              </a:rPr>
              <a:t>odour</a:t>
            </a:r>
            <a:r>
              <a:rPr lang="en-US" sz="2000" b="1" dirty="0">
                <a:solidFill>
                  <a:srgbClr val="7030A0"/>
                </a:solidFill>
              </a:rPr>
              <a:t>.</a:t>
            </a:r>
            <a:endParaRPr lang="hr-HR" sz="2000" b="1" dirty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hr-HR" sz="2000" b="1" dirty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hr-HR" sz="2000" b="1" dirty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57" y="959219"/>
            <a:ext cx="9688320" cy="50694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92B7D0C5-78B7-4188-90A5-08943B2320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857" y="1595322"/>
            <a:ext cx="4157884" cy="464411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A47F4956-C152-4ACB-BA64-8CA2BAD845C8}"/>
              </a:ext>
            </a:extLst>
          </p:cNvPr>
          <p:cNvSpPr txBox="1">
            <a:spLocks/>
          </p:cNvSpPr>
          <p:nvPr/>
        </p:nvSpPr>
        <p:spPr>
          <a:xfrm>
            <a:off x="4838574" y="5967046"/>
            <a:ext cx="7316220" cy="11804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Provjeri što si naučio: 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https://www.bookwidgets.com/play/KB98EKM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62444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75" y="0"/>
            <a:ext cx="4827540" cy="683967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5265" y="251013"/>
            <a:ext cx="7371639" cy="78930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Find an interesting animal and write a few pieces of information</a:t>
            </a:r>
            <a:r>
              <a:rPr lang="hr-HR" sz="2000" b="1" dirty="0"/>
              <a:t> </a:t>
            </a:r>
            <a:r>
              <a:rPr lang="en-US" sz="2000" b="1" dirty="0"/>
              <a:t>about it on a piece of cardboard (5x5 cm): its weight, height,</a:t>
            </a:r>
            <a:r>
              <a:rPr lang="hr-HR" sz="2000" b="1" dirty="0"/>
              <a:t> </a:t>
            </a:r>
            <a:r>
              <a:rPr lang="en-US" sz="2000" b="1" dirty="0"/>
              <a:t>eating habits, </a:t>
            </a:r>
            <a:r>
              <a:rPr lang="en-US" sz="2000" b="1" dirty="0" err="1"/>
              <a:t>behaviour</a:t>
            </a:r>
            <a:r>
              <a:rPr lang="en-US" sz="2000" b="1" dirty="0"/>
              <a:t>, habitat, etc. Don’t write the name of</a:t>
            </a:r>
            <a:r>
              <a:rPr lang="hr-HR" sz="2000" b="1" dirty="0"/>
              <a:t> </a:t>
            </a:r>
            <a:r>
              <a:rPr lang="en-US" sz="2000" b="1" dirty="0"/>
              <a:t>the animal.</a:t>
            </a:r>
            <a:br>
              <a:rPr lang="hr-HR" sz="2000" b="1" dirty="0"/>
            </a:br>
            <a:r>
              <a:rPr lang="hr-HR" sz="2000" b="1" dirty="0" err="1"/>
              <a:t>Send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card</a:t>
            </a:r>
            <a:r>
              <a:rPr lang="hr-HR" sz="2000" b="1" dirty="0"/>
              <a:t> to one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classmates</a:t>
            </a:r>
            <a:r>
              <a:rPr lang="hr-HR" sz="2000" b="1" dirty="0"/>
              <a:t> </a:t>
            </a:r>
            <a:r>
              <a:rPr lang="hr-HR" sz="2000" b="1" dirty="0" err="1"/>
              <a:t>so</a:t>
            </a:r>
            <a:r>
              <a:rPr lang="hr-HR" sz="2000" b="1" dirty="0"/>
              <a:t> he/</a:t>
            </a:r>
            <a:r>
              <a:rPr lang="hr-HR" sz="2000" b="1" dirty="0" err="1"/>
              <a:t>she</a:t>
            </a:r>
            <a:r>
              <a:rPr lang="hr-HR" sz="2000" b="1" dirty="0"/>
              <a:t> </a:t>
            </a:r>
            <a:r>
              <a:rPr lang="hr-HR" sz="2000" b="1" dirty="0" err="1"/>
              <a:t>can</a:t>
            </a:r>
            <a:r>
              <a:rPr lang="hr-HR" sz="2000" b="1" dirty="0"/>
              <a:t> </a:t>
            </a:r>
            <a:r>
              <a:rPr lang="hr-HR" sz="2000" b="1" dirty="0" err="1"/>
              <a:t>try</a:t>
            </a:r>
            <a:r>
              <a:rPr lang="hr-HR" sz="2000" b="1" dirty="0"/>
              <a:t> to </a:t>
            </a:r>
            <a:r>
              <a:rPr lang="hr-HR" sz="2000" b="1" dirty="0" err="1"/>
              <a:t>guess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animal</a:t>
            </a:r>
            <a:r>
              <a:rPr lang="hr-HR" sz="2000" b="1" dirty="0"/>
              <a:t>. </a:t>
            </a:r>
            <a:r>
              <a:rPr lang="hr-HR" sz="2000" i="1" dirty="0"/>
              <a:t>Napravi karticu s osnovnim informacijama o životinji po želji. Na karticu zapiši težinu, visinu, prehrambene navike, ponašanje, stanište, itd. te životinje, ali nemoj napisati naziv životinje. Pošalji karticu svom prijatelju iz razreda, on/ona neka pokuša pogoditi o kojoj je životinji riječ. U udžbeniku se nalazi primjer kako kartica treba izgledati.</a:t>
            </a:r>
            <a:endParaRPr lang="hr-HR" sz="2000" b="1" dirty="0">
              <a:solidFill>
                <a:srgbClr val="7030A0"/>
              </a:solidFill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1100" y="3146413"/>
            <a:ext cx="9953654" cy="312868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0030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7" y="0"/>
            <a:ext cx="4811790" cy="685800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57.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796" y="1693574"/>
            <a:ext cx="11426407" cy="347085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60780" y="992000"/>
            <a:ext cx="7331220" cy="56975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Write about a smell you adore and a smell you hate.</a:t>
            </a:r>
            <a:br>
              <a:rPr lang="hr-HR" sz="2000" b="1" dirty="0"/>
            </a:br>
            <a:r>
              <a:rPr lang="hr-HR" sz="2000" i="1" dirty="0"/>
              <a:t>Napiši </a:t>
            </a:r>
            <a:r>
              <a:rPr lang="pl-PL" sz="2000" i="1" dirty="0"/>
              <a:t>kratak sastavak o mirisu koji obožavaš i o mirisu koji mrziš.</a:t>
            </a: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704975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8" y="8274"/>
            <a:ext cx="4803604" cy="6849245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34689" y="753035"/>
            <a:ext cx="7106053" cy="57774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Which word is this?</a:t>
            </a:r>
            <a:br>
              <a:rPr lang="hr-HR" sz="2000" b="1" dirty="0"/>
            </a:br>
            <a:r>
              <a:rPr lang="hr-HR" sz="2000" i="1" dirty="0"/>
              <a:t>Napiši riječi pored objašnjenja.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36" y="1461680"/>
            <a:ext cx="11490289" cy="393463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D6422D1F-F28C-4E67-AC71-EE644F80D47E}"/>
              </a:ext>
            </a:extLst>
          </p:cNvPr>
          <p:cNvSpPr txBox="1">
            <a:spLocks/>
          </p:cNvSpPr>
          <p:nvPr/>
        </p:nvSpPr>
        <p:spPr>
          <a:xfrm>
            <a:off x="5853953" y="2632914"/>
            <a:ext cx="196211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predator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8E1D02BE-9C0D-412E-A11F-23DF1C52560E}"/>
              </a:ext>
            </a:extLst>
          </p:cNvPr>
          <p:cNvSpPr txBox="1">
            <a:spLocks/>
          </p:cNvSpPr>
          <p:nvPr/>
        </p:nvSpPr>
        <p:spPr>
          <a:xfrm>
            <a:off x="1120588" y="3112094"/>
            <a:ext cx="196211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marsupials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DFC612CC-A74B-46EF-91E8-546992F47B16}"/>
              </a:ext>
            </a:extLst>
          </p:cNvPr>
          <p:cNvSpPr txBox="1">
            <a:spLocks/>
          </p:cNvSpPr>
          <p:nvPr/>
        </p:nvSpPr>
        <p:spPr>
          <a:xfrm>
            <a:off x="5961529" y="4014616"/>
            <a:ext cx="196211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rodents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A165899D-C3F2-4E72-BA9E-F8820169F3F6}"/>
              </a:ext>
            </a:extLst>
          </p:cNvPr>
          <p:cNvSpPr txBox="1">
            <a:spLocks/>
          </p:cNvSpPr>
          <p:nvPr/>
        </p:nvSpPr>
        <p:spPr>
          <a:xfrm>
            <a:off x="2621063" y="4511590"/>
            <a:ext cx="196211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mammals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F48A138E-CA76-4CFC-9432-E85A12BA87DE}"/>
              </a:ext>
            </a:extLst>
          </p:cNvPr>
          <p:cNvSpPr txBox="1">
            <a:spLocks/>
          </p:cNvSpPr>
          <p:nvPr/>
        </p:nvSpPr>
        <p:spPr>
          <a:xfrm>
            <a:off x="6203576" y="4990634"/>
            <a:ext cx="196211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insects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904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9" grpId="0"/>
      <p:bldP spid="10" grpId="0"/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3815</TotalTime>
  <Words>1835</Words>
  <Application>Microsoft Office PowerPoint</Application>
  <PresentationFormat>Široki zaslon</PresentationFormat>
  <Paragraphs>134</Paragraphs>
  <Slides>16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Cambria</vt:lpstr>
      <vt:lpstr>Tema sustava Office</vt:lpstr>
      <vt:lpstr>UNIT 4;  All over the map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IVA Palčić Strčić</cp:lastModifiedBy>
  <cp:revision>314</cp:revision>
  <dcterms:created xsi:type="dcterms:W3CDTF">2020-09-12T11:20:19Z</dcterms:created>
  <dcterms:modified xsi:type="dcterms:W3CDTF">2021-11-29T21:43:49Z</dcterms:modified>
</cp:coreProperties>
</file>